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  <p:sldId id="263" r:id="rId3"/>
    <p:sldId id="264" r:id="rId4"/>
    <p:sldId id="258" r:id="rId5"/>
    <p:sldId id="265" r:id="rId6"/>
    <p:sldId id="266" r:id="rId7"/>
    <p:sldId id="267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>
        <p:scale>
          <a:sx n="93" d="100"/>
          <a:sy n="93" d="100"/>
        </p:scale>
        <p:origin x="108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48:37.86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10033 13402 240 0,'-4'-16'90'0,"1"10"-70"0,3 0 4 16,0 3-3-16,-4 0 0 15,4 0 2-15,0-1 5 16,0 1 5-16,0 3-18 16,0 0 7-16,0 7 5 0,0 8-4 15,0 13 1-15,4 4-11 0,3 12-5 16,7 0-5-1,0 18-3-15,4 10 1 0,0 10-1 16,3-10 0-16,3 0 0 16,-2-9 0-16,-1 0 0 15,0-4-14-15,0 1-3 16,-3-10-22-16,-4-6-10 16,-7-13-65-1,-4-15-68-15,-6-10 54 16</inkml:trace>
  <inkml:trace contextRef="#ctx0" brushRef="#br0" timeOffset="271.393">9726 14029 324 0,'-14'13'121'0,"7"-13"-95"0,0 0 18 15,7 0 0-15,0-3-18 16,3-4-4-16,12 1-9 16,9-6-1-16,11-10-7 15,11-10-3-15,4 1-1 0,20-13 1 16,15 3 1-16,7 4-1 16,-4 5 1-16,-3 1-15 15,3 3-7-15,-4 3-48 16,-2 3-18-16,-15 0-67 15</inkml:trace>
  <inkml:trace contextRef="#ctx0" brushRef="#br0" timeOffset="612.58">10841 13230 340 0,'3'0'126'0,"1"6"-98"0,3 10 6 16,0-4-4-16,4 16-8 15,3 16-1-15,7 10-11 16,4 8-4-16,6 7-4 16,8 22-2-16,11 6 1 0,-1-3-1 15,0-6 0-15,-3-3-18 16,-7-13-8-16,-7 0-24 16,-8-19-8-16,-2-15-87 15</inkml:trace>
  <inkml:trace contextRef="#ctx0" brushRef="#br0" timeOffset="843.275">10742 13985 360 0,'0'41'134'0,"4"-35"-104"0,10-2 12 0,-4-8-2 16,8-2-13-16,7-10-1 15,6-9-15-15,5-9-4 16,17-4-5-16,21 10 1 0,7 0 0 16,3 3-4-16,8 0-1 15,11 3-59-15,-8 0-24 0,-11 3-85 32</inkml:trace>
  <inkml:trace contextRef="#ctx0" brushRef="#br0" timeOffset="1668.289">15402 14001 360 0,'-7'13'134'0,"7"-13"-104"0,4-7 7 0,-1 4-5 15,11 0-9-15,8-3-2 16,9-1-9-16,8-2-5 0,3-3-4 16,4-4-5-16,7-3-1 0,14-3 4 15,7 0 1-15,0 3-3 16,-7 4 1-16,-3-1-20 15,-11 3-7-15,-7 1-54 16,0 2-23-16</inkml:trace>
  <inkml:trace contextRef="#ctx0" brushRef="#br0" timeOffset="2058.014">16341 13662 220 0,'3'7'82'0,"-3"-7"-64"0,4 0 31 0,-1 0 8 15,8 0-7-15,-1 3 0 16,8-3-15-16,7 9-4 16,7 1-18-16,3-1-3 0,4 0 0 15,3-2-8-15,0-7-1 0,11-3-1 16,11-10 2-16,10 4-3 15,3-1 0-15,1-2-30 16,17-4-12-16,11 7-121 16</inkml:trace>
  <inkml:trace contextRef="#ctx0" brushRef="#br0" timeOffset="2730.123">21248 13374 248 0,'-21'-50'93'0,"21"50"-72"0,-18-38 20 0,14 38 4 16,1-3-10-16,-1-3-3 15,4 15-12-15,0 1-5 16,7 24-8-16,1-6-3 0,9 16 2 15,-3-6-3-15,11 28-2 16,-7-16 0-16,10 41 1 16,-7-22-1-16,4 12-1 15,-4-9-2-15,0 19-1 16,0-22-42-16,-7 3-18 16,-3-12-80-1</inkml:trace>
  <inkml:trace contextRef="#ctx0" brushRef="#br0" timeOffset="2990.706">20976 13982 208 0,'-7'16'77'16,"7"-16"-60"-16,7 3 15 0,-7-3 2 0,4 0 5 15,-1 0 5-15,11-6 1 16,-3-1 2-16,24-21-26 15,-7 9-3-15,32-18-1 0,-14 9-7 16,25-7-3-16,-15 7-2 16,32-3 1-16,-13 5-5 0,9 1-1 15,-17 7-13-15,4-4-7 16,-15 9-31-16,4-3-13 16,-10 1-85-1</inkml:trace>
  <inkml:trace contextRef="#ctx0" brushRef="#br0" timeOffset="3623.036">22123 13869 244 0,'-11'-15'90'0,"11"15"-70"0,-7-16 19 0,4 16 5 15,-1-3-1-15,0 3 4 16,1 6-15-16,3-3-5 0,3 19-15 15,1-3 1-15,7 15 3 0,-4-2-8 16,7 15-4-16,-4-9-1 16,8 24 2-16,-4-12-4 15,4 10-1-15,-4-10-18 16,0-9-8-16,-3-3-52 16,3-10-23-16,-4-9-42 15</inkml:trace>
  <inkml:trace contextRef="#ctx0" brushRef="#br0" timeOffset="4189.519">22384 13700 216 0,'-11'9'82'0,"11"-9"-64"0,-3-9 15 16,3 9 4-16,0 0-6 15,0-3-1-15,7-3-1 0,0 2 1 16,10-2-16-16,-2 3-4 0,20-3-2 16,-7 6-4-16,25-3-1 15,-11 3-1-15,11-7 1 16,-3 4-2-16,6-6 2 15,-10 3-4-15,14-7 0 16,-11 4-28-16,4-10-10 16,-11 3-104-1</inkml:trace>
  <inkml:trace contextRef="#ctx0" brushRef="#br0" timeOffset="5208.068">25026 13314 308 0,'-7'0'115'0,"7"0"-89"0,-11 7 12 0,11-7 1 0,-3 6-17 15,-1 0-4-15,4 16-7 16,0-3-2-16,11 19-5 16,0-10-1-16,13 28 3 0,-3-15-3 15,11 40-2-15,-7-18 0 16,7 22-1-16,-8-19 0 15,8 15 2-15,-7-12-1 16,-4 6-1-16,4 10-19 16,-15-35-10-16,1-9-65 15,-11-22-26-15,0-3-6 16</inkml:trace>
  <inkml:trace contextRef="#ctx0" brushRef="#br0" timeOffset="5420.699">24786 13885 264 0,'7'9'101'0,"-7"-9"-78"0,18 10 11 0,-18-7-1 15,10 0-1-15,1 0 4 16,21-9-9-16,-4 0-2 16,28-19-14-16,-10 3-9 0,21-16-2 15,-10 10 2-15,35-4 1 16,-22 4-1-16,11 0-2 15,-14 0-39-15,0 9-19 16,-14 0-94 0</inkml:trace>
  <inkml:trace contextRef="#ctx0" brushRef="#br0" timeOffset="5675.124">25841 13612 312 0,'0'28'115'0,"0"-28"-89"0,11 51 21 15,-11-42 5-15,7 29-19 16,10 21-6-16,4 1-19 16,4-4-5-16,3 10-2 0,1-3 1 0,-5 3 1 15,1-1-4 1,0 4 1-16,-4-12-35 15,-4-10-15-15,-2-6-223 16,-12-23 122 0</inkml:trace>
  <inkml:trace contextRef="#ctx0" brushRef="#br0" timeOffset="5990.002">25993 13653 260 0,'14'9'96'0,"-14"-9"-75"0,28 7 32 0,-24-4 11 0,13 3-14 15,-3-3-4-15,11 3-22 16,-4-2-10-16,11-4-8 15,-7 6-7-15,20-6 0 0,-9 0 1 16,20-6 2-16,-10 2-1 16,7-11 2-16,-11 5-4 15,8-5 0-15,-12-1-8 16,1-6-2-16,-7 3-32 16,3-6-14-16,-6 6-100 15</inkml:trace>
  <inkml:trace contextRef="#ctx0" brushRef="#br0" timeOffset="6892.061">16281 14108 196 0,'-7'-10'74'0,"3"4"-58"0,1-3 18 15,-1 2 6-15,4 7-1 16,0-3 1-16,0-3-2 0,4 6 1 15,-1 6-21 1,8-3-2-16,-1 13 1 0,4 0-5 0,1 2-2 16,-1 11-3-16,0 15 0 15,0 9-6-15,-4 3-1 16,-3-2 2-16,-3-4 1 16,0-3-8-16,-4-6-2 15,0-7-29-15,-4-9-12 16,0 3-105-1</inkml:trace>
  <inkml:trace contextRef="#ctx0" brushRef="#br0" timeOffset="7749.043">10700 14199 212 0,'-7'0'82'0,"3"3"-64"0,-3-3 13 0,4 6 3 16,3-3-7-16,3 13-1 15,8 9-1-15,3 9 1 16,3 7-14-16,5 9 2 0,-1-3 2 16,0 7-8-16,0 8-4 15,0 14-3-15,-3 2 1 16,-4-3-1-16,-3-18-1 16,-4-13-41-16,-7-29-126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48:49.2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12633 1647 148 0,'-7'-28'57'0,"0"12"-44"0,0-3 7 15,0 7 3-15,0-1-8 16,3-12 0-16,1 0 2 15,3-12 1-15,0-7-9 16,0-10 8-16,3 4 3 0,1 6 1 16,3 0 2-16,0 4-2 15,-4 2-1-15,4 19 1 16,0 4 1-16,4 11-3 16,0 14 0-16,-1 18-4 15,4 41-1-15,-3 3 0 16,-4 7 4-16,-4 24-6 0,-3 10 1 15,-3 0-6-15,-4-7 1 16,-4 17-5-16,1-14-2 16,-1-8 0-16,4-29-1 15,0-13 0-15,0-34 0 16,0-25 2 0,0-25 3-16,3-15 2 15,1-17-1-15,-1-31-1 16,1-31-3-16,3-16-2 15,3-28 1-15,8 7-1 16,7-11-3-16,6 17 2 16,1 18 1-16,0 29 2 15,-1 31 3-15,1 12 4 16,0 26-2-16,-1 21 1 0,1 35-5 16,7 28 0-16,3 16 1 15,0 37 2-15,4 17-3 16,-4 2 0-16,1 13-1 15,-5 0 1-15,-2-16-2 16,-5-16 2-16,-2-15-2 16,-5-10-1-16,-3-9-2 15,-7-15-1-15,0-14-31 16,-3-15-13-16,-8-6-22 16,-6-16-10-16,-4-3-78 15</inkml:trace>
  <inkml:trace contextRef="#ctx0" brushRef="#br0" timeOffset="166.101">12753 1675 332 0,'-7'32'126'0,"10"-20"-98"0,15 4 10 0,-7-16-3 16,6-9-14-16,11-10-1 15,15-3-12-15,20-6-3 16,11-1-3-16,4 4-19 0,0 6-9 15,10 7-138 1</inkml:trace>
  <inkml:trace contextRef="#ctx0" brushRef="#br0" timeOffset="1235.141">17434 1584 220 0,'-14'-25'82'0,"7"16"-64"0,-3-13 20 16,2 13 5-16,1-4-7 16,0-12-1-16,0 6 3 15,0-6 0-15,0 16-20 16,4-10 1-16,-1 19 1 0,4 9-7 16,4 20-2-16,3 8-6 15,3 20-2-15,-3-14 3 16,15 61 1-16,2 3-1 15,1 2 1-15,0 4-4 16,-4-16-2-16,0-15 0 0,0-16-1 16,0-13 2-16,4-12 1 15,0-13-1-15,6-9 1 16,5-13-2-16,6-9 2 16,7-13-4-16,1-18-2 15,-1-7 2-15,-3-3 2 16,-7-3 0-16,-4 3-1 15,-7-9 1-15,-10-4 1 16,-11 1-3-16,-10 0 0 16,-12 9 3-16,-13 6 3 15,-14 9-4-15,-11 7-3 16,0 16 1-16,0 9 2 0,4 9-2 16,6 16-2-16,8 4-1 15,7-11 3-15,10 1 0 16,8-3 3-16,13-10-3 15,11-15-2-15,4-16 2 16,14-25 0-16,10-7 1 16,7-2 0-16,1-26 0 15,-4-12 2-15,-8 0 8 16,-9 12 3-16,-15 6-6 16,-18 4-2-16,-20 6-3 15,-19 3 1-15,-6 13-4 16,-11 15 0-16,-7 20 1 15,-7 27 0-15,-7 16-3 16,10 6 0-16,11 10-1 0,14-3 3 16,15 3-24-16,13-13-11 15,21-3-25-15,22-9-12 16,17-7-85 0</inkml:trace>
  <inkml:trace contextRef="#ctx0" brushRef="#br0" timeOffset="2016.502">21202 1437 196 0,'-25'-38'74'0,"25"38"-58"0,-17-69 20 0,13 63 7 0,-3-28-11 15,4 9-3-15,-1-19-4 16,0 9 1-16,-3-18-14 16,0 9 9-16,-3 6 5 0,-1 7-3 15,-6 25-1-15,2 3-8 16,-13 25-4-16,7 6-1 16,-18 50-1-16,7-9-2 15,-13 53-1-15,9-24-1 16,5 43 0-16,6-35 2 15,21 51 3-15,4-35-6 16,29-12-2-16,-8-16 8 0,32-18 3 16,-11-23 3-16,43-28 1 15,24-25-6 1,-24-19-2-16,-18 3-4 0,24-21-3 16,-13 12-71-16,0-16-32 15,-18 13-81 1</inkml:trace>
  <inkml:trace contextRef="#ctx0" brushRef="#br0" timeOffset="4207.983">27249 732 220 0,'0'-10'85'0,"0"7"-66"0,-4 3 12 15,4 0 3-15,0 0-11 16,0 0-1-16,0 9-7 15,0 10 1-15,0 6-9 16,0 29 2-16,0-1 2 0,0 16-2 16,0 6 2-16,-3 26-2 15,-1-23 2-15,4-15 3 16,-4 15 3-16,1-15 0 16,-1 12-1-16,1-12 0 0,-4-1 0 15,3-11-6-15,-3-14-2 16,4-5-4-16,-1-23-1 15,1-6-1-15,-1-15 1 16,1-7-2-16,3-19-1 16,0 7 1-16,3-54 1 15,4-40-1-15,4-10-1 16,6-16-2-16,8 17 1 16,3 14-1-16,4 14-2 15,3 18 3-15,4 13 2 16,0 21 4-16,0 26 4 15,-4 13 2-15,0 21 1 16,-3 6 0-16,-4 20 2 16,-3 12-3-16,-4 25-1 15,0 9-6-15,-3 10-3 16,0 9 0-16,-4-16 1 0,-4-15-1 16,8 25-1-16,-7-22 1 15,-4 10-1-15,0-17-5 16,-7 7 1-16,0-9-29 15,-4-7-13-15,1-9-20 16,-4-9-7-16,-1-7-60 16,1-19-55-1,-3-9 70-15</inkml:trace>
  <inkml:trace contextRef="#ctx0" brushRef="#br0" timeOffset="4390.393">27450 1205 256 0,'-14'6'96'0,"14"1"-75"0,7-7 12 0,0 0 2 15,7 0-12-15,7 0-4 16,4 0-10-16,3 0-4 16,0 0-3-16,4 0-21 0,0 0-8 15,10 9-105 1</inkml:trace>
  <inkml:trace contextRef="#ctx0" brushRef="#br0" timeOffset="4707.007">28233 1202 332 0,'-4'-9'123'0,"4"9"-95"0,0-7 22 16,0 7 4-16,0 0-31 16,0 0-10-16,0 0-9 15,0 0-4-15,0 0 1 0,0 0-4 0,0 7 2 16,0-4 1-16,0 3 2 16,0-3-1-16,0 3-1 15,-3 4 1-15,-4 5 1 16,0 4-6-16,0 0 1 15,0 0-30-15,3-3-13 16,4-7-111 0,7-3-53-16,7-6 103 15</inkml:trace>
  <inkml:trace contextRef="#ctx0" brushRef="#br0" timeOffset="5077.371">28935 835 260 0,'35'-63'96'0,"-21"38"-75"0,0-3 1 16,-10 19-3-16,-1-7 4 15,-3 7 6-15,-3-1-4 16,-11 1-1-16,-7 9-13 15,-11 9 9-15,-10 10 3 0,-4 15 2 16,-4 20 0-16,-6 15-8 16,-4-3-2-16,-7 25-7 15,7 6 0-15,14 0-5 16,21-16-2-16,22-12 2 0,17-12 2 16,14-4-2-16,14-21-2 15,22-7 0-15,14-10 1 16,3 1-1-16,-7-7 2 15,-7-9-7-15,-7 0 1 16,-4 0-43-16,-13-6-19 16,-5 3-110-1</inkml:trace>
  <inkml:trace contextRef="#ctx0" brushRef="#br0" timeOffset="5920.438">27104 2556 200 0,'-7'-25'77'0,"7"16"-60"0,0-19 17 0,0 12 4 15,3-3-5-15,1-3 1 16,-1-3-4-16,1 3 1 15,3 7-17-15,0 8 3 0,0 20 1 16,-3 6-4-16,-1 9 0 16,1 13-6-16,-1 6-3 15,1 19-2-15,-1-4 0 16,1-15-2-16,-1 22 2 16,1 25-2-16,-1-25-1 15,1-12-10-15,-1 18-6 16,-3-19-21-16,0 1-9 15,0-13-99 1</inkml:trace>
  <inkml:trace contextRef="#ctx0" brushRef="#br0" timeOffset="6369.466">27510 2459 260 0,'-18'10'96'0,"7"-1"-75"0,-3 10 3 15,11-16-4-15,-8 13-7 16,-3 9 0-16,-4 9-3 16,1 26 1-16,3 6-6 0,3 3-5 15,8-3-1-15,3 3 1 0,10 3 2 16,11 0-1-1,11-10-1-15,7-15 5 0,-7-18 4 16,-8-10 8-16,19-19 4 16,24-19-2-16,0-10-1 15,3-5 1-15,-10-13 2 16,-10-3-7-16,-12-10-1 16,-16-9-5-16,-19-3 0 15,-21 13-3-15,-17-10 0 16,-7 6-6-16,-4 3 1 15,0 29 0-15,-7 12 0 16,4 16-3-16,3 3 0 16,7 6 2-16,14 4 0 15,11 2-2-15,14-2 0 16,0-4-36-16,18 13-14 16,14 6-112-1</inkml:trace>
  <inkml:trace contextRef="#ctx0" brushRef="#br0" timeOffset="6687.225">28353 2738 268 0,'-28'0'101'0,"17"7"-78"0,0-1 17 0,4 0 3 16,4-6-12-16,3 0-1 15,0 0-11-15,0 0-4 16,3 0-8-16,4-9-5 0,0-1-1 16,4-2 1-16,0-4 3 15,-1 7-2-15,-3-1 0 16,0 7-1-16,-7 3 1 16,-7 10-2-1,-3 12 2-15,-1-4 0 16,4 1-6-16,0 0 0 15,0 0-21-15,7-4-7 16,3-5-127 0</inkml:trace>
  <inkml:trace contextRef="#ctx0" brushRef="#br0" timeOffset="6981.995">28702 2074 312 0,'7'-10'118'0,"-7"20"-92"0,4-1 15 16,-4 0 2-16,3 1-4 16,4 9 1-16,4 15-15 15,-1 19-7-15,1 10-11 0,-4 0-3 0,-3 12 0 16,-4 10 0-16,0 12 0 15,0-9-2-15,3-7-2 16,1-9-10-16,-1-6-6 16,4-12-21-16,0-11-9 15,0-8-19-15,-3-7-10 16,3-9-65 0</inkml:trace>
  <inkml:trace contextRef="#ctx0" brushRef="#br0" timeOffset="7796.588">26430 3858 212 0,'18'-22'82'0,"-1"6"-64"0,8-9 9 15,-11 16 0-15,7-7-1 16,8-3 4-16,2 7-3 16,8-4 1-16,14-3-16 15,25 3 2-15,17 1 2 0,28-4 3 16,40-9 3-16,27-1-8 0,25-11-1 15,36-17-3-15,-8-9-1 16,22-12-3-16,-25 15-1 16,3 7 1-1,-28 12 3-15,-14 6-4 0,-14 7-1 16,-31 3-2-16,-26 9-2 16,-28 10 1-16,-20-4-1 15,-19 7-25-15,-17-1-10 16,-18 7-20-16,-10 0-8 15,-15 4-81 1</inkml:trace>
  <inkml:trace contextRef="#ctx0" brushRef="#br0" timeOffset="8203.209">27891 3933 236 0,'24'-66'90'0,"-6"32"-70"0,10-13 10 0,-17 31 2 16,-4 6-5-16,3 10 2 15,-3 10-8-15,-3 21-2 16,-4 7-11-16,-4 9-3 0,-3 9-1 16,0 23-2-16,0 9-2 15,0-1 3-15,4-2 0 16,3 3-1-16,7 15-2 15,3-12-2-15,4-9-1 16,1-7-34-16,-1-12-12 16,0-10-86-1</inkml:trace>
  <inkml:trace contextRef="#ctx0" brushRef="#br0" timeOffset="8700.598">28512 3930 240 0,'-4'-6'90'0,"0"12"-70"0,-6-3 2 0,3 3-4 0,-4 7-8 15,-3 9 2-15,-7 3-5 0,0 19-2 16,-4 18-2-16,4 7 2 0,0 0 1 16,7 7 0-16,7 2 1 15,7 7-4-15,14-7-2 16,10-9 2-16,12-13 0 16,6-15 1-16,4-16 2 15,0-15 3-15,14-23 5 16,10-21 3-16,4-13 2 15,-3-4 1-15,-4-11 0 16,-11-13-9-16,-10-7-4 16,-7 4-2-16,-18 2-1 15,-17-2-2-15,-22-4 1 16,-28-8-2-16,-14 14 2 16,-3 14-4-16,-1 18 0 15,-3 22-1-15,4 22-2 16,3 19-2-16,10 2 1 0,12 5-28 15,13 5-13-15,11-6-34 16,14 9-14-16,3 4-23 16</inkml:trace>
  <inkml:trace contextRef="#ctx0" brushRef="#br0" timeOffset="9201.481">27714 5356 252 0,'4'-6'93'16,"-1"3"-72"-16,11-6 11 0,-7 2 1 0,8-2-9 16,13-10 0-16,18-3-7 15,14-12-2-15,10-7-9 16,22-6 0-16,24-3 1 0,4-7-3 16,21 1-1-16,11-13-1 15,-7 6-2-15,-1 0 1 16,1 16-1-16,-22 10 0 15,-17 9 0-15,-18 6-22 0,-10 3-8 16,-11 9-34 0,-10-2-11-16,-8 9-40 15</inkml:trace>
  <inkml:trace contextRef="#ctx0" brushRef="#br0" timeOffset="9927.439">28138 5617 236 0,'7'-25'88'0,"-7"21"-69"0,7 4 4 16,-4 7-2-16,1 5 0 15,3 13 2-15,0 4-10 16,-4-4-3-16,4 15-6 16,0-5-3-16,1 15 2 0,-1-9-2 15,0 25-1-15,0-13 1 16,3 10-1-16,1-13-95 15,3-6-73 1,0-7 52-16</inkml:trace>
  <inkml:trace contextRef="#ctx0" brushRef="#br0" timeOffset="10138.887">28543 5748 288 0,'-7'-9'107'0,"7"9"-83"0,-7 16-1 0,4-13-5 16,-4 9-11-16,3-2-2 15,1 2-2-15,-1-2-3 16,0 2 1-16,4-2-15 0,0-1-3 16,0 0-77-1,4 1-68-15,0-4 53 16</inkml:trace>
  <inkml:trace contextRef="#ctx0" brushRef="#br0" timeOffset="10468.532">28614 5360 276 0,'7'-35'104'0,"-4"19"-81"0,4 1 3 0,-7 12-4 15,0 3 1-15,0 3 3 16,4 6-9-16,0 7-3 16,-1 9-8-16,1 6-4 0,3 4 1 15,0 18-2-15,0-6-1 16,-4-12 1-16,11 24-1 15,8 7-3-15,-5-19 2 16,-3-9-12-16,7-7-5 16,-3-3-28-16,3-3-12 15,-3-6-69 1</inkml:trace>
  <inkml:trace contextRef="#ctx0" brushRef="#br0" timeOffset="10888.034">29058 5344 252 0,'-10'9'96'0,"3"-2"-75"0,-7 5 3 15,7-6-4-15,-1 7-9 16,-2 3-1-16,-4 6-4 15,3 6 1-15,4 9-4 16,7 14 0-16,4-11 3 0,-1-8-1 16,18-1 2-16,8 0 2 15,2-5 2-15,5-17 3 16,6-15 2-16,7-13 2 16,4-13 3-16,-3-2-5 15,-5-1-1-15,-2-2-9 0,-11-4-2 16,-8-3 0-16,-13-3 0 15,-18-6 0-15,-21 0 0 16,-18 2-5-16,-4 11 1 16,-6 11-2-16,-1 14 0 15,-3 24-3-15,4 13 1 16,7 9-22-16,3 4-8 16,14-7-23-16,4 10-6 15,10-1-71 1</inkml:trace>
  <inkml:trace contextRef="#ctx0" brushRef="#br0" timeOffset="11411.182">28303 6780 260 0,'-7'-3'99'0,"7"3"-77"0,4-10 18 0,-4 10 2 15,7-12-7-15,0 2 0 16,18-18-12-16,-4 3-1 16,18-3-13-16,-8 3-5 0,12 0-1 15,-12 6-2-15,5 6-1 16,-5 4 3-16,-2 18 2 16,-8 1 2-16,-7 21 1 15,-3-3-2-15,-8 13-1 16,-3-13-3-16,-3 16-2 15,-1-9-2-15,-3 2 1 0,0 1 1 16,3 0 0-16,1-7 0 16,6-3 0-16,-3-3-3 15,11-12 2-15,-4-4 1 16,18-15 2-16,-4 3-1 16,18-16 2-16,-8 10-9 15,12-13-1-15,-8 3-45 16,0-3-20-16,-6 3-82 15</inkml:trace>
  <inkml:trace contextRef="#ctx0" brushRef="#br0" timeOffset="11610.432">29115 6595 348 0,'0'-9'129'0,"0"9"-100"0,3 0-9 0,-3 0-8 15,0 6-9-15,0-3 3 16,0 3-3-16,0-3-2 16,4 13 0-16,-4-7-8 0,3 4-3 15,-3-4-47-15,4-2-22 16,-1-1-53 0</inkml:trace>
  <inkml:trace contextRef="#ctx0" brushRef="#br0" timeOffset="12085.228">29333 6162 288 0,'-10'3'110'16,"10"-3"-86"-16,-25 26 7 0,22-17-4 0,-8 7-11 16,1-4 1-16,-1 4-6 15,-3 6-1-15,0-3-6 16,3-4-3-16,4 1 0 0,0-7-1 15,0 7 0-15,0-3 0 16,3-1 2-16,4-3-3 16,4 1 0-16,3-4-1 15,4-6-2-15,6 0 3 16,1-3 0-16,-1 3 1 16,12-3 2-16,13 0-3 15,-3 3 0-15,-4 3 1 16,0 6 0-16,-3 4 0 0,-4 3 2 15,1 2-1-15,-5 1-1 16,-3 0 1-16,1 6-1 16,-1-6 11-16,-4 0 5 15,-2-1-2-15,-5-2 0 16,-6 3-4-16,-1 3-1 16,-3-3-5-16,-3 0-1 15,-4-1-3-15,0-2-1 16,-4-3 1-16,-3 5 2 15,-7-8-10-15,-4 5-4 16,-7-5-32-16,-7-4-13 16,-3-3-64-1,14-6-58-15,3 0 64 0</inkml:trace>
  <inkml:trace contextRef="#ctx0" brushRef="#br0" timeOffset="12300.885">29263 6297 272 0,'-21'-3'104'0,"17"3"-81"0,8 0 9 15,-1 0-2-15,8-3-7 16,14-7 0-16,10-8-12 0,7-4-4 16,4-10-5-16,0 4-4 15,0-3 1-15,3-1-1 0,1-2 0 16,2 6-29-16,-2-4-14 15,-1 1-90 1</inkml:trace>
  <inkml:trace contextRef="#ctx0" brushRef="#br0" timeOffset="13841.576">7267 6053 192 0,'0'-13'71'0,"0"7"-55"0,-3-4 15 0,-1 7 5 0,1 0 0 16,-1 0 0-16,4 0-6 15,0 3-2-15,0 0-15 16,4 12 1-16,-1 20 2 0,8 18-6 16,3 9-1-16,4 14 1 15,-1 39 1-15,4 17-5 16,4 15-2-16,0 22-2 16,-4-15-2-16,0-4 1 15,0 7 1-15,-3-29-1 16,-4-12-1-16,0-22 1 15,0-19-1-15,0-12 0 0,-7-13 2 16,4-13-30-16,-4-9-13 16,0-9-23-16,-3-6-11 15,-4-14-45 1</inkml:trace>
  <inkml:trace contextRef="#ctx0" brushRef="#br0" timeOffset="14474.689">7874 6325 148 0,'11'-34'55'0,"-8"21"-43"15,-3-2 19-15,0 11 5 0,-3 1-5 16,3 3 2-16,-7 7-10 16,-4 5-2-16,0 4-12 15,-3 0 6-15,0 12 2 0,0 0-1 16,-4 10 1-16,4 18-7 16,-3 13-4-16,3 0-3 15,-1 13 0-15,5 18-2 16,3 19-1-16,3 3 1 15,4 13 1-15,11 16-1 16,6-17-1-16,8-14 1 16,10-4-1-16,4-7 0 0,4-15 0 15,2-12-3-15,1-19 2 16,0-16 1-16,7-19 0 16,0-22 0-16,0-25 2 15,0-15 10-15,-4-13 7 16,-6-3 1-16,-5-35 0 15,-2-15-2-15,-8-7 1 16,-7 26 1-16,0-73 0 16,-10 3-5-16,-8-18-1 15,-6 3-8-15,-15 12-2 16,-17-6-4-16,-15 10-1 16,-6 24 1-16,-4 26 2 15,-3 22-1-15,-8 34-1 16,-3 28 1-16,3 44-1 15,8 23-3-15,10 8 0 0,14 7-9 16,14 3-5-16,18-3-22 16,22-4-8-16,9-15-39 15,8-12-15-15,14-10-29 16</inkml:trace>
  <inkml:trace contextRef="#ctx0" brushRef="#br0" timeOffset="14988.042">9017 7056 240 0,'0'-44'90'0,"-4"31"-70"0,1-5 10 16,3 18-1-16,0-3-9 15,0-4 1-15,0 7-6 16,0 10 1-16,3 5-9 16,1 10-2-16,0 16 1 0,-1 9 1 15,-3 7 1-15,-3 5-7 16,-1 14-2-16,0 12 2 15,1-1 1-15,-4-2-3 16,0-7 1-16,0-6-2 16,3-9 0-16,1-9-20 15,-1-14-10-15,4-21-79 16,0-6-10 0</inkml:trace>
  <inkml:trace contextRef="#ctx0" brushRef="#br0" timeOffset="15256.95">8872 7203 208 0,'-10'-31'79'0,"6"18"-61"0,1-9 23 0,-1 10 7 16,1 2-12-16,3 1-3 15,0 0-15-15,3 9-4 0,4 9-8 16,4 16 0-16,6 10 4 0,1 12-6 15,7 3 0-15,0 16-4 16,3 12-1-16,7 7 1 16,4-7 2-16,7-6-3 15,0-9-2-15,-4-10-3 16,-3-12-1-16,-8-13-18 16,-2-12-9-16,-8-13-99 15</inkml:trace>
  <inkml:trace contextRef="#ctx0" brushRef="#br0" timeOffset="15688.319">9013 6065 244 0,'8'-19'93'0,"-5"13"-72"0,4-3 9 0,-3 5 2 15,-1-2-9-15,4 0-1 16,4 0 3-16,-1 3 1 16,1 3-13-16,3 3 3 0,0 6 4 15,-3 7-2-15,-1 15-1 16,-3 13-5-16,-3 9-2 15,-4 4-4-15,-4 5-1 0,1 14-3 16,-4 8-2 0,3 4-2-16,1-13 1 0,6-6 1 15,1-12 0-15,6-4-3 16,8-9 2-16,10-6-1 16,4-10 0-16,7-6 4 15,3-10 3-15,1-5-2 16,-5-4-2-16,1-3 2 15,-4-3 0-15,-3-4-34 16,0 1-17-16,0 0-118 16</inkml:trace>
  <inkml:trace contextRef="#ctx0" brushRef="#br0" timeOffset="17056.653">10160 6745 156 0,'0'-25'60'0,"0"16"-47"0,0-10 10 0,0 16 3 0,0-3-2 16,-4 3 1-1</inkml:trace>
  <inkml:trace contextRef="#ctx0" brushRef="#br0" timeOffset="17266.679">10160 6686 353 0,'4'16'18'0,"-1"9"-3"0,4 3-8 16,0 6-3-16,0 4 0 15,0 18 2-15,-3 13-3 16,-1 10 0-16,1-7 1 15,3 0 0-15,0 0-7 16,0 3 0-16,0 4 1 16,0-7 3-16,0 0 2 15,4-9 1-15,-4-10-5 16,0-6-1-16,0-6-2 16,-4-7 0-16,1-9-35 15,0-9-14-15,-4-6-48 16</inkml:trace>
  <inkml:trace contextRef="#ctx0" brushRef="#br0" timeOffset="18815.042">9719 7335 192 0,'-11'9'71'0,"4"-5"-55"0,0 2 20 16,7-6 4-16,-3 3-5 16,3-3 2-16,0 0-12 15,0 0-3-15,3 0-13 16,8 0 12-16,7 0 6 0,10-3-1 15,7-3-1-15,4-4-5 16,3 7 0-16,11-6-2 16,11-1-2-16,13 1-2 15,1-4-1-15,-4-2-5 16,0-1 0-16,4 0-5 16,6-3 0-16,1-6-1 15,-7 6 1-15,-8-6 0 16,-10 7 1-16,-7 2-18 15,-11 6-5-15,-6 17-57 0,-5 5-23 16,1 4-68 0</inkml:trace>
  <inkml:trace contextRef="#ctx0" brushRef="#br0" timeOffset="19607.545">13684 6426 264 0,'-3'-3'101'0,"-1"6"-78"0,4 9 2 16,-3-9-3-16,-1 13-3 16,1 6 3-16,-4 25-1 15,-4 9 2-15,-3 4-13 16,0 0 3-16,-7 12 3 0,-4 9-6 16,0 7-3-16,1-3-4 15,-1-7-3-15,4-6 1 16,-1-3 1-16,5-9-1 15,3-10-1-15,3-9 7 0,4-10 3 16,0-9-27-16,4-9-13 16,-1-4-3-16,4-9-1 15,-4-3-97 1,8-3-52-16,0 2 90 16</inkml:trace>
  <inkml:trace contextRef="#ctx0" brushRef="#br0" timeOffset="19894.156">13123 6557 312 0,'-3'-3'115'0,"6"3"-89"0,8-3 3 15,-4 6-2-15,7 3 6 16,4 10 7-16,6 9-19 15,5 10-7-15,2 9-9 16,5 6-2-16,10 16 1 0,6 18-2 16,8 7-2-16,0 0 1 15,-7-9 1-15,-3-4-6 16,-8-12 1-16,-7-10-37 16,-3-15-13-16,-4-13-28 15,1-12-12-15,-1-10-25 16</inkml:trace>
  <inkml:trace contextRef="#ctx0" brushRef="#br0" timeOffset="20360.069">14104 6855 244 0,'-14'-3'90'0,"10"3"-70"0,4 3 19 15,0 7 3-15,4-4-13 16,3 3-2-16,4 1 10 16,3-1 8-16,7 1-23 15,0-1-3-15,7-3-4 0,0 0-6 16,11-2-1-16,14-4-2 15,14 0-1-15,4 0-3 0,3-4-2 16,0 1 1-16,7 0-1 16,4-3-7-16,-1 0-3 15,-2-4-36-15,-8-2-17 16,-7-4-96 0</inkml:trace>
  <inkml:trace contextRef="#ctx0" brushRef="#br0" timeOffset="21171.966">17935 6259 212 0,'4'-18'82'0,"-4"8"-64"0,0-2 2 16,0 12-2-16,0-3 10 15,0-4 9-15,0 7-8 16,0 0-2-16,0 10-16 16,-4 5 0-16,1 1 2 0,-4 3 17 15,0 3 10-15,-4 3-18 16,0 3-7-16,-3 13-10 15,0 6-2-15,-3 16-1 16,-1 2-2-16,0-2 1 16,1-3-1-16,-1-1 0 0,-3 1 0 15,3 0 0-15,1-1 0 16,-1-9 0-16,4-3 2 16,0-12-3-16,3-10 0 15,4-9-32-15,0-13-13 16,3-13-28-16,1-2-11 15,3-4-38 1</inkml:trace>
  <inkml:trace contextRef="#ctx0" brushRef="#br0" timeOffset="21455.376">17526 6191 224 0,'-7'-35'85'0,"3"19"-66"0,4 1 30 16,0 12 8-16,0-1-20 16,4 8-9-16,3 8 8 15,0 10 5-15,7 13-21 16,0 5-4-16,7 14-2 0,1 15-4 16,6 18 0-16,4 1-6 15,3-3-3-15,4-7 0 16,3 4-1-16,4-4 0 15,-4-6 0-15,-3-9-16 16,-4-10-4-16,-3-15-65 16,0-10-27-16,-4-12-28 15</inkml:trace>
  <inkml:trace contextRef="#ctx0" brushRef="#br0" timeOffset="22040.675">18641 6394 212 0,'-14'3'82'0,"7"1"-64"0,0-1 9 0,3 0-2 16,4-3 13-16,0 0 9 16,0 0-14-16,0 0-5 15,4 0-16-15,6-3 21 0,4 0 12 16,11-1-17-16,10 1-7 15,11 0-9-15,11 0-1 16,3 0-6-16,3 0-1 16,-3 0-2-16,7-1 1 15,0 1-2-15,-3 0 2 16,-8 3-2-16,-7-3-1 16,-6 0-4-16,-8 0-2 15,-3 0-39-15,-8 3-18 16,-2-3-18-16,-5-1-6 0,-6-2-42 15</inkml:trace>
  <inkml:trace contextRef="#ctx0" brushRef="#br0" timeOffset="22386.047">19530 5347 280 0,'-7'-16'107'0,"3"7"-83"0,4-10 8 0,0 10 1 15,0-1-12-15,0 1-2 16,0 9 17-16,4 9 9 16,-1 16-23-16,4 10-5 0,0 21-3 15,0 32 1-15,4 12 0 16,0 23-3-16,-1 24-2 15,4-3 11-15,0 16 9 16,4 0-34-16,7-12-14 16,-1-17 24-16,1-2 16 15,0-13-10-15,0-19-5 16,-4-19-36-16,-4-21-14 16,1-10-29-16,-7-13-10 15,-4-21-86-15</inkml:trace>
  <inkml:trace contextRef="#ctx0" brushRef="#br0" timeOffset="24790.922">5271 6833 284 0,'-25'-15'107'0,"18"11"-83"0,-4 1 17 0,8 3 4 16,-1 3-13-16,1 1-1 15,-1 2-5-15,4 3 1 16,0-6-15-16,4 7 2 0,-1-4 2 16,8-3 1-16,3-3 1 15,14 0 4-15,7-3 1 16,15-3-8-16,6 3-2 16,1-7-5-16,3 4 0 15,-4 3-5-15,8-3 0 16,-8 6-1-16,7 0 1 15,-10-4-2-15,-3 1-1 16,-4 0 1-16,-8-3 1 16,-6 0-1-16,0-1 2 15,-11-2-2-15,-3 3 2 16,-4-1-2-16,-11 7-31 16,-6 4-15-16,-8 2-21 15,-3 0-7-15,-3 0-40 16,-8-6-16-16,0-3-2 15</inkml:trace>
  <inkml:trace contextRef="#ctx0" brushRef="#br0" timeOffset="25135.536">5189 7410 288 0,'-10'3'110'0,"6"-3"-86"0,1 0 9 0,3 0 0 16,3-3-1-16,4 0 5 15,4-3-5-15,7-4-2 16,10 1-16-16,14 0 7 0,7-1 2 15,15 1-5-15,-4-1-3 16,7 1-6-16,0 3-4 16,11 3-2-16,-8-1-3 15,1 1 3-15,-8 3 0 16,-6 0-6-16,-11 3 0 16,-8 1-81-16,-2-1-33 15</inkml:trace>
  <inkml:trace contextRef="#ctx0" brushRef="#br0" timeOffset="31799.754">30445 6125 96 0,'0'-3'35'0,"0"-1"-27"0,-4 1 16 0,4 3 6 15,-3-3 6-15,-1 0 5 16,1 0-5-16,-1 0 1 16,1 0-21-16,-1-1 4 0,1 1 3 15,-1 0-3-15,0-3 0 16,1 6-7-16,3 0 0 16,0-3-4-16,0-4 2 15,3 7-2-15,1-9 2 16,0 0-2-16,3-1 2 15,3 4 0-15,1-3 1 16,-1 2 0-16,1 1 0 16,3 0-2-16,0 0 1 15,0 2-4-15,0 4-2 16,-3 7 2-16,0 5 2 16,-4 10-2-16,0 6 1 15,-4 7-3-15,-3-1 0 16,0 4-3-16,0-7-2 15,0 4 1-15,0-7-1 0,0-6 0 16,0 0 2-16,0-6-3 16,4-4-2-16,-1 4 2 15,4-7 0-15,4-3 3 16,6-2 3-16,5-4-2 16,6-4 0-16,4 1-1 15,-1-3-2-15,1 0-2 16,-4 0 1-16,-3-4-45 15,0 7-20-15,-4-6-103 16</inkml:trace>
  <inkml:trace contextRef="#ctx0" brushRef="#br0" timeOffset="32074.017">30854 6140 260 0,'-11'0'99'0,"11"0"-77"0,4 0 7 0,-1 0-1 16,1 0-13-16,3 0-3 15,4 0-7-15,-1-3-4 0,4 0 0 16,0 0-4-16,1 0 2 0,-5-3-26 15,1-1-9-15,3-2-86 16</inkml:trace>
  <inkml:trace contextRef="#ctx0" brushRef="#br0" timeOffset="32848.98">31041 5889 200 0,'0'0'77'0,"0"0"-60"0,0 0 4 0,0 0-1 15,0 0-1-15,0 0 3 16,0 0-1-16,0 0-1 16,0 0-10-16,0 0 5 0,0 0 4 15,0 0-4-15,0 0 2 16,0 0-4-16,0 0 0 0,0 0-3 16,0 0 1-16,0-3-2 15,0 0 2-15,0 3-2 16,3 0 2-16,-3 3-2 15,0 4 2-15,0 2-6 16,0 4-3-16,0-1 1 16,0 1 0-16,0-4-1 15,0 7-2-15,0-4 1 16,0-2-1-16,4-1 0 16,-4-3 0-16,4 1-3 15,-1-4 2-15,1 0 1 16,-1-3 2-16,4 0-1 15,0-3 2-15,4 0-4 0,-1 0 0 16,1-1 3 0,0 1 1-16,3 0-4 0,0 0-1 15,3 0 3-15,1 0 1 16,3 0-3-16,0 3-1 16,4 0 1-16,0 0 0 15,-1 0-2-15,-2 0 2 16,-5 3 3-16,1 3 1 15,-4 0-4-15,-3 4 1 16,-1 2 0-16,-3 4 0 16,-3 3 0-16,-4-1 2 15,-4 1-1-15,1 0 2 16,-4-3 0-16,0-1 1 16,-4-2 2-16,-3 0 1 15,3-4-3-15,-10 4-1 16,0-4-1-16,0 0-2 0,0 1-2 15,3-4-1-15,4-3-3 16,0 0-1-16,3-3-25 16,8-3-9-16,3-6-28 15,3-4-9-15,8-2-55 16</inkml:trace>
  <inkml:trace contextRef="#ctx0" brushRef="#br0" timeOffset="33153.241">31052 5874 244 0,'0'0'93'0,"0"-3"-72"0,0 0 18 0,0 3 3 15,0-4-5-15,3 1 1 16,1 0-15-16,-1 0-4 16,4 0-11-16,4 0-3 0,3 0 1 15,7-4-3-15,7 1-2 16,8-3 0-16,-1-4-1 16,0 4-16-16,-3-7-6 15,0 7-42-15,-4-4-19 0,-4 1-47 16</inkml:trace>
  <inkml:trace contextRef="#ctx0" brushRef="#br0" timeOffset="33497.341">31612 5795 264 0,'-17'10'101'0,"13"-1"-78"0,1-2 2 0,3-7-3 16,3 3-10-16,4-3-2 16,4 0-5-16,7 0-4 15,3-3 0-15,3-4-4 0,-2 7 0 16,-5 0-71-16,1 0-30 16,-8 0-1-1</inkml:trace>
  <inkml:trace contextRef="#ctx0" brushRef="#br0" timeOffset="33674.49">31704 5899 256 0,'-3'6'96'0,"-1"0"-75"0,4 1 3 16,0-4-2-16,4 3-12 16,-1-3-1-16,8-3-7 15,3 0-2-15,7 0 0 16,4-9-14-16,3 3-5 0,4-7-85 15,6-6-49 1,1-3 64-16</inkml:trace>
  <inkml:trace contextRef="#ctx0" brushRef="#br0" timeOffset="33917.48">32053 5795 284 0,'-3'0'107'0,"3"0"-83"0,0 7-5 0,0-4-8 16,3-3-9-16,1 0 1 15,3 0-4-15,7 0-2 0,4 0 2 16,3-3-29-16,4-4-12 0,3-2-71 15</inkml:trace>
  <inkml:trace contextRef="#ctx0" brushRef="#br0" timeOffset="34380.322">32297 5482 272 0,'-14'0'101'0,"10"0"-78"0,4 0 6 16,4 0-2-16,3 0-6 0,3-3-1 15,8 0-2-15,3-1 1 16,4 4-10-16,-4 0-1 0,0 0-1 16,-3 4 1-16,-1 2 0 15,-2 0 2-15,-8 4 1 16,-4-1 1-16,-3 4 0 15,-3-1-4-15,-1 1-3 16,1-4-5-16,-1 10 0 16,4-4 0-16,0 1 0 15,4 3 0-15,3 0 0 16,0 0-3-16,0 6 2 16,0-3 1-16,0 0 0 15,0 0 0-15,0-1 0 0,-4-2 0 16,1 0 0-16,-4-6 0 15,0 5 2-15,0-2-1 16,-4-3 2-16,1-1-2 16,-4-2-1-16,0-1 1 15,0-3 1-15,0 1-12 16,-4-1-6-16,-3 0-31 16,0-3-15-16,-4 4-91 15</inkml:trace>
  <inkml:trace contextRef="#ctx0" brushRef="#br0" timeOffset="36001.298">31944 5215 172 0,'-14'4'66'0,"3"2"-52"0,-6 0 17 16,6 0 4-16,-3 1-6 16,-7-1 0-16,0 0-7 15,-4 0-2-15,-3 1-11 0,-4-1 3 16,0 0 2-16,1 4-3 0,-1-1-1 16,0 4-4-16,-3-1-1 15,-1 1-3-15,-9 2-2 16,-5-2 5-16,-3-1 4 15,-7 1-1-15,4-4 1 16,3 7-3-16,0-3-1 16,4-4-3-16,-1 0 1 15,-3 1 0-15,0-1 1 16,-3 1-7-16,0 2 0 16,-1 1 3-16,4 2 2 15,0 1-3-15,-3-3 1 16,-8 5 0-16,-10 1 2 15,-3 6-3-15,3 0 0 16,3 0 3-16,-3 7 1 0,3-7-1 16,-3 0 1-16,-3 0-2 15,3-3 2-15,7-3 2 16,0 0 2-16,3 6-6 16,-3-3-2-16,-4 0 0 15,1 0 0-15,-15 3 1 16,11 0 0-16,11-3 0 15,3 0 0-15,0-4 2 16,0 1 1-16,-4 6-1 16,-6 4-2-16,3 2-4 15,3 0 0-15,8 4 2 16,-1 2 3-16,1 1 0 16,-8-3-1-16,-6 2 1 15,-4 4-1-15,3 3 0 16,4 6 0-16,4 0 2 0,-1 3 1 15,1 1-4-15,-1-4 1 16,1-6-2-16,6-7 0 16,11-2 2-16,7-4 0 15,11-2 0-15,7-1 0 16,7-3-3-16,7 3 2 16,7 7 5-16,7 8 2 15,4 4 0-15,10 0-1 16,3 4-3-16,8-4 1 15,7-10-2-15,3 4-1 16,4-6 1-16,4-7 1 16,6-6-1-16,15-3 2 0,10-4 0 15,3-2 1-15,1-4 2 16,7-6 1-16,10-3-1 16,7-3 1-16,-3 0-4 15,4-6-2-15,17-1 2 16,0-2 2-16,-4-4-2 15,15-3-2-15,10-6 0 16,-11-6 1-16,15-7 1 16,7-12 1-16,-11-6-2 15,7-1 1-15,4 4-2 16,-14 3-1-16,-4-1 1 16,10 4-1-16,-9-12 0 15,-8-1 0-15,3-6 0 0,8 4 2 16,-46 18-3-16,21-10 0 15,-36 17-1-15,43-7 0 16,-14 3 2-16,-14 0 0 16,-32 13 0-16,7-9 0 15,-11-1 0-15,-6 3 2 16,-4 1-3-16,-4 0 0 16,-3 5 1-16,-7 1 2 15,0 3-1-15,-4 0 2 16,-3 6-4-16,-4 0 0 15,0 0 1-15,-7 4 0 16,-3-1 0-16,0 0 2 0,-1-6-3 16,1 4 0-16,3-7 3 15,0-7 1-15,-3-5-1 16,0-14-2-16,-8 1 1 16,-6-6-1-16,-11 3 0 15,-11 2 0-15,-14 1 0 16,-21 9 2-16,-14-6-3 15,-10 10 0-15,3 2 1 16,-4 10 0-16,-14 10-5 16,-14 5-1-16,4 7-24 15,3 9-10-15,-10 4-17 16,-7-1-7-16,6-3-80 16,8-3-34-1,-4-3 93-15</inkml:trace>
  <inkml:trace contextRef="#ctx0" brushRef="#br0" timeOffset="38178.344">11194 6567 212 0,'-14'-10'79'0,"3"10"-61"0,-3-3 19 16,7 3 6-16,0 0-9 16,0-3-2-16,3-3-12 15,4-7-2-15,7 1-11 16,7-4 5-16,4-3 3 0,7-6-1 16,3 6 0-16,4-3 0 15,-1 4 4-15,8 2-1 16,-4 6-1-16,1 4-2 15,3 9 1-15,3 7 1 16,0 5-1-16,-3 7 1 0,-7 16 3 16,-8 15-5-16,-6 13 0 15,-7 3-15-15,-8 6-4 16,-10 23 8-16,-3 8 5 16,-5-5-6-16,1-11 0 15,4-5-4-15,3-10 0 16,3-6 2-16,8-9 2 15,3-7-3-15,7-9-2 16,7-6-1-16,7-10 0 16,4-9 11-16,7-10 8 15,3-9-4-15,0-9 2 16,11-7-6-16,7-3 1 16,7 0-5-16,-3 4 0 0,-4-1-1 15,-4 13 1-15,-6-3-2 16,-8 6-1-16,-7 6-52 15,-6-3-25-15,2-3-131 16</inkml:trace>
  <inkml:trace contextRef="#ctx0" brushRef="#br0" timeOffset="40371.866">15776 6216 236 0,'4'-51'90'0,"-8"33"-70"0,4-17 24 0,0 23 4 15,0-4-10-15,0-3-2 16,0 7-3-16,0-1 1 16,0 0-18-16,0 4 0 0,0 3-2 15,0 12 12 1,-3 13-11-16,-4 9-6 16,0 19-3-16,-4 3-2 15,-3-3-2-15,0 10 1 16,3-7-4-16,1 0 0 15,3-3 1-15,0 0 2 16,3-9-6-16,4-4 1 0,4-6-1 16,-1-6 2-16,4-9 1 15,4-4 3-15,-1 1-1 16,4-10 2-16,4-3-2 16,3-4-1-16,7 7-2 15,8-3 1-15,6 3 1 16,7 3 0-16,1 4 0 15,-1 2 0-15,-3 7 0 16,0 3 2-16,0 3-1 16,0-1-1-16,-1 1 12 15,-2 7 4-15,-4-7 0 16,-4 0 3-16,-10 3-1 0,-4 0-2 16,-11-3-2-16,-3 6 1 15,-10 0-4-15,-11 3 1 16,-11-2-7-16,-3 8-3 15,-7-5-1-15,-1-4 1 16,-6 0-3-16,-7-3-2 16,-8-9-3-16,-6-13 1 15,3-12-32-15,10-7-16 16,8-6-38-16,10-6-16 16,11-1-69-1</inkml:trace>
  <inkml:trace contextRef="#ctx0" brushRef="#br0" timeOffset="40626.73">15847 6125 304 0,'-21'-10'112'0,"21"1"-87"0,3-7 0 16,4 10-5-16,11-7-8 15,10-2 3-15,14-4-4 16,8-6 1-16,3-3-7 16,0-7-1-16,3 7 2 0,4-7-3 15,0 1 0-15,-4 3-1 0,-3 2-2 16,-10 7-37 0,-12 7-17-16,-9 2-90 15</inkml:trace>
  <inkml:trace contextRef="#ctx0" brushRef="#br0" timeOffset="41601.972">7130 5225 208 0,'-11'-25'79'0,"4"18"-61"0,-4 1 17 0,4 6 3 15,0 0-14-15,0 13-3 16,0 2-1-16,-3 14-1 16,-1 2-10-16,-3 16 6 0,-4 19 2 15,1 34-1-15,-1 16 1 16,4 53-12-16,3 16-2 16,11 57-1-16,11 56 1 15,14 15-1-15,13-9-2 16,5 10 1-16,17-57 1 15,17-25-3-15,4-41 0 16,-3-46 1-16,3-36 0 16,18-33-3-16,3-29 2 0,-10-29-63 15,0-8-29-15,-4-10-39 16</inkml:trace>
  <inkml:trace contextRef="#ctx0" brushRef="#br0" timeOffset="44947.009">13402 5520 208 0,'-11'-22'77'0,"11"6"-60"0,0-3 8 16,0 10 2-16,0-7-3 15,4 7 3-15,0-1-4 16,3 1 0-16,3 9-12 0,8 0 7 15,6 9 2-15,8 10 1 0,4 22 2 16,6 25-7-16,0 18-1 16,-3 17-7-16,0 24 0 15,-4 10-5-15,-7 15-2 16,-7 17 0-16,-3 2 1 16,-4 13-1-16,0-13 2 15,4-6-4-15,-7-9 0 16,3-13-1-16,0-25-2 15,-4-25-8-15,-3-22-3 16,-3-22-36-16,-4-13-14 16,0-15-77-1</inkml:trace>
  <inkml:trace contextRef="#ctx0" brushRef="#br0" timeOffset="45384.409">14111 5112 196 0,'-7'-50'74'0,"4"37"-58"0,-1-12 25 0,0 22 6 15,1-3-2-15,-1-1 0 16,4 7-11-16,-7 7-6 16,0 12-16-16,-3 37 8 0,-1 13 3 15,1 25-3-15,3 47 1 16,-1 19-12-16,5 56-3 15,3 41-6-15,3 23-1 16,8 17 3-16,14 20 1 16,10-38-4-16,7-15-1 15,8-48 1-15,3-47 0 16,10-34-10-16,8-35-3 16,-1-28-46-16,1-12-18 15,-1-22-72 1</inkml:trace>
  <inkml:trace contextRef="#ctx0" brushRef="#br0" timeOffset="46092.569">19678 4588 228 0,'-7'-22'88'0,"7"22"-69"0,14-3 13 16,-14 3 0-16,18 6-6 16,-1 1-1-16,26 27 9 0,17 23 2 15,7 15-18 1,14 9 3-16,14 38 2 0,0 7-10 0,-10 12-2 16,-7 25-7-16,-11 6-1 15,-11 32-3-15,-14-7-1 16,-13 19 1-16,-15-15 2 15,-11 9-3-15,-10-13 0 16,-7-21-15-16,-4-13-4 16,-6-13-28-16,-8-31-11 15,-7-19-86 1</inkml:trace>
  <inkml:trace contextRef="#ctx0" brushRef="#br0" timeOffset="46932.077">6114 10746 272 0,'-14'10'101'0,"6"-1"-78"0,-6 10 15 0,7-6 2 16,0 5-7-16,4 4 3 16,3 7-14-16,3-1-3 15,8-9-11-15,6-7 4 0,8-6 3 16,10-15 4-16,8-7 3 15,20-3-8-15,4 4-1 16,7-1-3-16,-10-3-1 16,10 10-3-16,-3-1-1 15,3 7-6-15,-4 0 1 16,-6 3 2-16,-8 0 1 16,-6 3-4-16,-8 0 1 15,-7-3 0-15,-3 7 0 16,-11-4-20-16,-3-3-9 15,-4 9-34-15,-4 1-12 16,-3 5-91 0</inkml:trace>
  <inkml:trace contextRef="#ctx0" brushRef="#br0" timeOffset="47213.927">6364 11894 292 0,'-7'53'110'0,"18"-40"-86"0,13 2 13 0,-6-8 2 16,3-7-3-16,14-3 0 16,4-7-11-16,7-2-2 15,11-4-14-15,-12 3-1 0,29-5 2 16,4-4-8-16,-7 9-3 15,-4-6 0-15,0 1 2 16,0-1-13-16,7 3-7 16,-11 0-41-16,4 4-18 15,-7-1-75 1</inkml:trace>
  <inkml:trace contextRef="#ctx0" brushRef="#br0" timeOffset="48283.526">8583 9737 176 0,'0'-32'68'0,"-3"26"-52"0,-4-13 14 0,3 10 4 0,0 6-4 15,-3-4 0-15,0 14-9 16,4 2 0-16,-1 4-12 16,-3 12 6-16,4 9 4 0,3 23 1 15,0 31 0-15,7 15 3 16,3 47 0-16,8 26-10 15,7 44-3-15,13 24-6 16,15 4-3-16,7 3 0 16,4-35 1-16,-8-25-3 15,-6-34 0-15,-4-28 1 16,-4-23 0-16,0-21-3 16,-3-19 2-16,-4-22-8 15,-3-19-2-15,-4-19-29 16,-3-12-12-16,-4-10-90 15</inkml:trace>
  <inkml:trace contextRef="#ctx0" brushRef="#br0" timeOffset="48810.317">9038 10439 260 0,'0'-56'99'0,"0"24"-77"0,4-18 7 0,-1 28-1 0,4-9-4 16,7-16 1-16,8 0-8 16,13 0 0-16,11 6-10 15,7 16 7-15,3 9 3 0,-3 16 8 16,0 16 5-16,-4 9-3 15,-3 16 1-15,-7 6-10 16,-7 19 0-16,-11 28-9 16,-7 6-3-16,-10 10-1 15,-8 28-1-15,-3 3-5 16,-7 9 1-16,3 10-2 16,1-16 0-16,3-15 2 15,3-13 2-15,4-12-3 16,4-10 0-16,6-22-1 15,8-16 0-15,10-15 0 0,7-22 0 16,11-13 6-16,4-22 5 16,2-3-1-16,1-12 1 15,0 0-8-15,7-4 0 16,4 4-1-16,6 0 2 16,-6-4-1-16,-4 7 2 15,-7 9-20-15,-7 0-8 16,-4 4-25-16,-7 2-8 15,-3 4-21-15,-4 2-7 16,4 1-58 0</inkml:trace>
  <inkml:trace contextRef="#ctx0" brushRef="#br0" timeOffset="49139.186">10724 10659 272 0,'-3'-7'104'0,"-1"10"-81"0,1 4 14 16,3-1-1-16,0 3 1 16,0 7 4-16,0 3-11 15,0 19-3-15,-4 18-16 0,1 19 0 0,-1 7 2 16,1-23-7-16,-8 48-1 15,4 6-3 1,0-7-2-16,0-24 1 16,0 15-1-16,3-9 0 0,1-10 0 15,-1-21-18-15,4-17-5 16,0-18-31-16,0-15-10 16,0-10-86-1,0-7-42-15,-3-12 98 16</inkml:trace>
  <inkml:trace contextRef="#ctx0" brushRef="#br0" timeOffset="49395.617">10213 10721 312 0,'-25'-9'115'15,"25"9"-89"-15,4-10 23 0,-1 10 4 0,8 0-26 16,10 0-7-16,7 7-4 15,8 5-1-15,6 23-8 16,0 18 2-16,11 19 2 0,7 10-4 16,7 2-2-16,0 17-5 15,-3-1-2-15,-8-9 3 16,-3-9 1-16,-7-20-3 16,-4-2 1-16,1-13-42 15,-1-13-19-15,0-9-112 16</inkml:trace>
  <inkml:trace contextRef="#ctx0" brushRef="#br0" timeOffset="50099.051">11402 11179 240 0,'-7'-16'90'0,"3"10"-70"0,1 0 17 0,3 6 2 16,0 0-6-16,0 0 1 15,0 0-2-15,7 0 0 16,3 0-17-16,8 3 4 0,7 0 4 16,13 0-3-16,12-3 0 15,10 0-7-15,0-3 0 16,0-3-4-16,0 0 0 0,3-4 1 16,1 1 1-16,-4-1-3 15,-4 1-3-15,-6 0 0 16,-5 5-1-16,-6-2-2 15,-7-3-2-15,-4 6 1 16,-7-4-1-16,-3 1-14 16,-4 3-3-16,0 0-48 15,-3 0-21-15</inkml:trace>
  <inkml:trace contextRef="#ctx0" brushRef="#br0" timeOffset="51331.565">12728 9966 208 0,'-3'-16'77'0,"3"13"-60"0,-4-3 13 0,4 6 1 0,0 0-3 15,0 0 3-15,0 15 0 16,4 10 3-16,3 13-18 15,7 6 0-15,4 9 0 0,3 19-2 16,0 19 2-16,4 10-3 16,-1 5 2-16,4 23-8 15,4 6-2-15,0-7-3 16,0 4-2-16,-1-4 1 16,-2-15 1-16,-5-25-1 15,-2-10-1-15,-5-21 3 16,1-13 0-16,-1-13-6 15,-2-12 0-15,-5-10-28 16,1-12-9-16,-1-13-22 16,-3-9-6-16,0-6-63 15</inkml:trace>
  <inkml:trace contextRef="#ctx0" brushRef="#br0" timeOffset="51721.048">12989 9207 212 0,'4'-22'79'0,"6"31"-61"0,8 10 15 0,-7-6 1 0,13 12 3 16,15 19 4-16,7 37-5 16,7 10-1-16,3 6-20 15,15 38 4-15,7 0 4 0,-1 25-10 16,-6 12-4-16,-11 7-6 16,-7 12 0-16,-15-6 2 15,-6 0 2-15,-7-3-3 16,-4-22-3-16,-7-16 0 15,-3-9-1-15,-4-19-5 16,0-25 1-16,-4-16-29 16,4-34-90-1,7-22-14-15,1-10 10 16</inkml:trace>
  <inkml:trace contextRef="#ctx0" brushRef="#br0" timeOffset="52232.889">14647 9075 224 0,'-10'-41'85'0,"3"23"-66"0,-4-7 12 16,4 15 3-16,0 4-7 16,-4 3 1-16,1 15-9 0,3 20-4 15,3 21-8 1,4 13 6-16,4 34 6 0,3 25-4 0,7 32 0 16,7 25-5-1,4 28 1-15,7 10-6 0,3 15-1 16,4-16-2-16,7-18-2 15,10-3 1-15,4-35-1 16,0-35 0-16,-4-24 2 16,-6-26-17-16,-1-22-6 15,-10-18-50-15,-4-19-19 16,0-22-41 0</inkml:trace>
  <inkml:trace contextRef="#ctx0" brushRef="#br0" timeOffset="52771.48">15279 9555 288 0,'-21'-47'107'0,"17"37"-83"0,-3 7 2 16,4 10-4-16,-5 11-10 15,1 17 1-15,0 9-4 16,0 9 0-16,-3 16-5 16,-1 16 4-16,4-1 2 0,0-8-3 15,0-11-2-15,3-11-2 0,1-10-3 16,6-10-2 0,1-6 1-16,7-9 1 0,3-9 0 15,7 2-3-15,11-9 2 16,10-3-1-16,11 0 0 15,7 0 2-15,3 0 0 16,1 0-3-16,-4 3 0 16,7 4 4-16,3 2 3 15,1 4 10-15,-8 2 3 16,-6 7 5-16,-11 10 1 16,-11 8 1-16,-7 11 2 15,-10 2-5-15,-15 3-3 16,-10 4-8-16,-17 3-4 15,-12 9-3-15,-9 9-3 16,-1-9 3-16,-4-3 2 0,1-15-4 16,-8-10-1-16,-3-16-7 15,0-3 0-15,8-13-30 16,6-12-11-16,7-12-4 16,11-16-1-16,7-16-28 15,10-6-10-15,11-16-29 16</inkml:trace>
  <inkml:trace contextRef="#ctx0" brushRef="#br0" timeOffset="53042.926">15339 9536 280 0,'-32'19'107'0,"25"-10"-83"0,-4 1 6 0,8-4-3 15,-1-3-9-15,4-3 2 16,0 3-5-16,7-3 1 16,11-3-9-16,10-6-2 0,18-10 1 15,11-9 3-15,10 6 2 16,10-6-5-16,22-1-2 16,10-2-2-16,1 0-2 15,10-1-15-15,7 4-5 16,-7-3-28-16,-11 6-11 15,-7 3-79 1</inkml:trace>
  <inkml:trace contextRef="#ctx0" brushRef="#br0" timeOffset="53434.587">16817 10013 184 0,'-7'-38'68'0,"3"32"-52"0,1-4 28 0,-1 7 11 15,1 3-10-15,3 0-2 16,-4 3-7-16,1 13-2 15,-1 6-19-15,4 12 0 0,0 1-1 16,-3 12-1-16,-1 3 2 16,1 16-6-16,-4 12-3 15,-1 13-3-15,1-3-3 16,0 0 1-16,-3 6-1 16,3-3-3-16,0-6 2 15,3-16-17-15,1-13-8 16,3-15-26-16,0-10-10 15,0-12-66 1,3-16-43-16,4-12 78 16</inkml:trace>
  <inkml:trace contextRef="#ctx0" brushRef="#br0" timeOffset="53718.39">16485 10141 288 0,'-31'-25'107'0,"24"19"-83"0,3-4 4 16,4 10-4-16,7 0-5 16,7 7 3-16,7 8-3 15,8 4 0-15,2 9-10 16,5 13 3-16,-1 16 2 0,4 18-3 16,10 6 1-16,4-2-5 0,3-4-2 15,4 3-2-15,-3-2-3 16,-4-10 1-1,-4-7 1-15,-3-12-10 0,0-9-4 16,0-16-34-16,-4-3-15 16,-3-19-61-1,-4-4-57-15,-10-5 63 16</inkml:trace>
  <inkml:trace contextRef="#ctx0" brushRef="#br0" timeOffset="53999.54">17427 9831 320 0,'11'31'121'0,"-1"-9"-95"0,8 22 5 16,-7-22-4-16,3 19-9 15,3 3-1-15,5 3-3 16,-1 3-1-16,0 6-7 15,-3 7-2-15,-1 3 2 0,1 9-1 16,-8-9 0-16,1-7-3 16,-4-8-2-16,0-4-2 15,-3-13 1-15,-1-6-34 16,-3-12-15-16,-3-7-49 16,-4-9-20-16,-8-9 3 15</inkml:trace>
  <inkml:trace contextRef="#ctx0" brushRef="#br0" timeOffset="54229.314">17244 10383 232 0,'-7'25'88'0,"10"-6"-69"0,8 3 17 0,-4-13 3 16,11 0 3-16,6-6 4 16,8-12-11-16,7 0-4 15,7-13-18-15,0-3-6 0,-1-4 0 16,5-2-4-16,6 3 0 15,8 0-1-15,-4-4-2 16,0-5-2-16,-7 5-1 16,-8-2-27-16,-6 2-12 15,-7 4-23-15,-7 6-8 0</inkml:trace>
  <inkml:trace contextRef="#ctx0" brushRef="#br0" timeOffset="54530.354">18098 9555 240 0,'-4'-10'90'0,"0"10"-70"0,1 0 13 16,-1 10-1-16,4-4-4 16,0 7 1-16,0 6 1 0,0 6 1 15,4 9-16-15,3 13 6 0,0 16 6 16,4 15-2-16,3 4 0 15,7 9-9-15,4 3-5 16,6 15-6-16,5-8-4 16,-1-7 0-16,0-16-1 15,-3-9 0-15,-4-9 0 16,-3-10-18-16,-4-9-8 16,-3-10-26-16,-4-9-10 15,-4-9-44-15,1-7-20 16,-8-3 14-1</inkml:trace>
  <inkml:trace contextRef="#ctx0" brushRef="#br0" timeOffset="54841.596">18207 9270 268 0,'0'-13'101'0,"7"13"-78"0,7 6 9 15,-3 7-3-15,10 6 0 16,11 18 5-16,6 26-6 16,5 15 0-16,-1 4-15 15,0 15 5-15,-3 19 5 0,0 0-6 0,-4-3-2 16,-3 16-8-16,0 5-3 15,-1-11-2-15,1 5-2 16,0 7-15-16,-7-16-7 16,-4-18-29-16,-4-14-12 15,-2-21-97 1</inkml:trace>
  <inkml:trace contextRef="#ctx0" brushRef="#br0" timeOffset="57919.098">7938 9323 260 0,'-22'28'99'0,"12"-3"-77"0,-4 28 7 0,7-15-3 15,3 15-8-15,4 7 2 16,4 15-5-16,6 32-1 16,4 9-8-16,7 16 3 0,4 27 1 15,3 14-3-15,4 31-2 16,0 6-2-16,3 22-3 15,0-16 1-15,4 10-1 16,-3-32 0-16,2-15 0 16,1-3 0-16,3-26 0 15,-3-18-3-15,0-16 2 0,0-10 1 16,-4-8 2 0,0-4-1-16,-3-13-1 0,-4-2 1 15,-3-14-1-15,-4-5 0 16,-3-7 2-16,-4-12-1 15,-7 0 2-15,0-7 4 16,-3-5 4-16,-1-1 0 16,1-9 1-16,-1-4-11 15,1-2-3-15,-1-7 1 16,4 0 2-16,4-2 4 16,3-1 4-16,4-3-4 15,-1 0-1-15,8-3 0 16,7 3 0-16,3 0-2 15,4 0 1-15,10-4 0 16,4 1 1-16,11 0 0 0,13 0 0 16,8 0 2-1,3-3 3-15,4-1-4 0,21 4-1 16,7 0-2-16,3 0 1 16,15-3 0-16,13-1 3 15,1-5-1-15,17-7 2 16,4-6-2-16,11 0 0 15,13-16-3-15,1-12-2 16,24-7 3-16,-14-3 0 16,22 7-4-16,-12 3 1 15,15 6 0-15,-18 6 0 16,15 6 0-16,-19-2 0 16,4 9 0-16,-3-7 2 0,-11 1-1 15,11-4 2-15,-15 0 0 16,8-2 1-16,-11 8-2 15,-10-5-2-15,3-1 3 16,-15 0 0-16,-9 1-1 16,10 2 1-16,-15-9 0 15,-10-3 3-15,15-3-3 16,-8 3-2-16,-3 6 0 16,13 7-1-16,-6 12 0 15,0 3 0-15,10 19 0 16,-6 6 2-16,-8 7-1 15,11 3-1-15,-11-1 5 16,-11 4 1-16,12-3 4 0,-1-4 1 16,-10 7-3-16,13 6-3 15,-3-6 0-15,-10 0-1 16,3-3-2-16,4-7 1 16,-18-9-2-16,-14-3-1 15,-4-7 1-15,-6-2 1 16,-8-4-3-16,-14 0 0 15,-10 1 1-15,-11 5 0 16,0 4-3-16,0 6 2 16,4 0 1-16,-29 6 2 15,-7-6-1-15,11-6-1 16,-11 6 1-16,8-9 1 16,-8-1-1-16,0-5-1 15,-7 2-2-15,4-3 1 0,-7 4 1 16,0-1 2-16,-4 4-1 15,0 3 2-15,-4-1-2 16,1 1-1-16,-4 3-2 16,0-3-1-16,-3 6 4 15,-4-10 1-15,0 7 0 16,-3-13 1-16,-4 7-2 16,0-7 2-16,0 1-4 15,-7-14 0-15,-1 8 1 16,-2-36 2-16,-1 10-1 15,-6-38-1-15,3 16-2 16,-15-69 1-16,8 32 1 0,-25-82 2 16,11 47-3-16,-28-88 0 15,17 63-1-15,-14-73 0 0,14 61 2 16,-7-26 0 0,14 56-3-16,-10-40 2 15,10 47 1-15,-14-9 2 16,14 34-1-16,-14-10-1 15,14 26-2-15,-6-4 1 16,9 20-1-16,-2 8 0 16,6 11 4-16,-4 2 1 15,8 13-4-15,-3 0-1 16,6 9 1-16,-3 0 2 16,3 10-2-16,-3-4 0 15,3 4 1-15,-3 9 0 0,-18-16 0 16,0 13 0-16,4 6-3 15,3 7 2-15,0 2 1 16,0 10 2-16,0 0-1 16,1 7-1-16,-12-1 1 15,-6 7-1-15,-11-1 0 16,-4 1 0-16,4 2 0 16,-3-2 0-16,-8 6 0 15,-10-1 0-15,-7 8-3 16,3-4 2-16,0-1 3 15,-10-2 1-15,-15 0-4 16,8 6 1-16,7-3-2 16,-4-3 0-16,-10 3 2 0,-1 0 0 15,11 0 0-15,-7 0 2 16,-10 3-1-16,-1-3 2 16,5 3-2-16,-12 0-1 15,-7-6 1-15,8 0-1 16,-1 6-3-16,-13-7 2 15,3 1-1-15,7-3 0 16,-11 3 2-16,-3 6 0 16,3 3 0-16,-3-3 0 15,-4 6 0-15,11 4 2 16,0 3-1-16,-7 2-1 16,7-2 1-16,10 6-1 15,-3-3 0-15,-7-4 2 16,14 1-1-16,11 0-1 0,-8-1-2 15,-3-2 1-15,7 9-1 16,11-4 0-16,-4 1 2 16,-7 3 2-16,11-10-3 15,10-8 0-15,0-5 3 16,4-2 1-16,0 0-4 16,-1-9 1-16,12-4 0 15,6 0 0-15,4 3 0 16,-4 1 0-16,-3-1 0 15,-3-2 0-15,6-4 0 16,11-3 0-16,3 0 0 16,1 3 0-16,-1-3 0 15,-3 0 0-15,-7-3-3 0,7-4 2 16,4 1 1-16,6 0 2 16,1 3-1-16,-4 0 2 15,-4-1-4-15,-6-2 0 16,-4-3-1-16,3-4 0 15,8-2 4-15,-1-4 1 16,1-6-4-16,-8 0 1 16,-6 0 0-16,-1 3 0 15,4 3 0-15,3-6 0 16,4 12-3-16,-10-3 2 16,-4 4 1-16,-4 2 0 0,7 4 0 15,4 0 2-15,4 0-1 16,-8-4-1-16,-3-2 1 15,0-4-1-15,3 4 0 16,8-4 0-16,3 0-3 16,0 0 2-16,-8 7 3 15,-2 3 1-15,-1 0-4 16,4 6-1-16,0 6 1 16,7 3 0-16,-4 4 1 15,-3 2 2-15,0 1-1 16,4-3-1-16,6-4-2 15,11 7 1-15,4-7 1 16,3 1 0-16,4-4 0 16,3 0 2-16,0 0-3 15,4 4-2-15,0 2-3 0,3 7 1 16,0 9-6-16,7 10-1 16,1 3 0-16,3-1 0 15,3-5-15-15,7-10-6 16,8-44-94-1,6-31-57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49:52.8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12291 982 224 0,'-4'-34'85'0,"4"18"-66"0,0-12 10 15,0 19 2-15,0 2-8 16,0 4-1-16,4 3 5 15,-1 10 5-15,1 12-17 16,-4 9-2-16,0 3 1 0,0 13 3 16,0 22 2-16,-4 19-4 0,1 6-1 15,-1-6-6-15,-3 19-3 16,0 2-2 0,4-8 0-16,-1-17 0 0,1-11 3 15,-1-14-3-15,4-6 0 16,0-15 1-16,-3-7 0 15,-5-15 0 1,1-13-2-16,0-12-2 16,4-10 3-16,-1-37 0 15,1-10 1-15,3-13 0 16,0-27 0-16,0-23 0 16,3-2-5-16,4-23 1 15,4 10-2-15,3 24 0 16,4 30 4-16,-1 14 1 15,4 29 3-15,1 13 3 0,-1 15 0 16,-4 28 2-16,5 20-4 16,-1 14 1-16,3 11-1 15,5 5 1-15,-1 17-2 16,4 30 1-16,6-5-2 16,-2 2 2-16,-1 10-6 15,0 0-1-15,-6-22 2 16,-5-13 1-16,-3-12-1 15,-6-22 1-15,-5-10-13 16,-3-12-6-16,-3-9-44 16,-4-13-21-16,-4-13-106 15</inkml:trace>
  <inkml:trace contextRef="#ctx0" brushRef="#br0" timeOffset="166.085">12372 1563 280 0,'-21'-4'104'0,"21"4"-81"0,7 0 18 0,0 0 4 16,7 0-11-16,11-9-2 16,13-7-14-16,19-12-4 15,6-3-8-15,12-7-6 0,-5 10-1 16,11 12-160 0,0 1-75-16,-10 5 116 15</inkml:trace>
  <inkml:trace contextRef="#ctx0" brushRef="#br0" timeOffset="1167.802">17120 1262 292 0,'-17'-57'110'0,"6"54"-86"0,1-3 13 15,2 12 2-15,1-3-10 16,4 13 0-16,-1 9-5 15,4 12-1-15,4 7-12 16,3 3 2-16,0 7 1 0,4 8-1 16,-1 11 0-16,4 14-3 15,0-2-1-15,0 3-5 0,1-10-3 16,2 1 4-16,1-14 1 16,0 1 2-16,6-16 0 15,8-12-2-15,3-13-1 16,8-12-3-16,6-16 1 15,-3-13-2-15,3-12 2 16,-3-4-2-16,-4-12 2 16,-3-15-4-16,-4-4 0 15,-13-9 1-15,-12 12 2 16,-10 13 1-16,-10 3 3 16,-15 10-5-16,-14 6-1 15,-10 6-2-15,-15 6 0 16,1 7 0-16,6 9 0 15,4 9 2-15,8 1 2 16,6 8-6-16,11-8 1 0,6 2-1 16,12-12 2-16,10-12 1 15,10-10 1-15,15-16 0 16,17-15 2-16,11-32 1 16,4-6 1-16,-4 7 9 15,-4-7 3-15,-10-3-5 16,-11-4-2-16,-10 20-3 15,-18 9-1-15,-18 16-3 16,-21 18-2-16,-14 7-4 16,-7 22 0-16,0 21-3 15,0 20 0-15,8 3-23 0,16-4-8 16,15-6-31 0,14-9-13-16,14-6-96 15</inkml:trace>
  <inkml:trace contextRef="#ctx0" brushRef="#br0" timeOffset="1905.401">21548 1484 188 0,'14'-28'71'0,"-14"28"-55"0,14-47 11 0,-14 44 3 16,7-16-5-16,0 3 0 15,0-6 0-15,0 3 1 0,-3 1-14 16,-1-1 9-16,-6 16 2 0,-1-4-3 16,-10 17-1-16,3-1-5 15,-10 29 1-15,4-10-2 16,-12 32 0-16,8-16-3 16,-11 56 1-16,8-15 0 15,6 31 1-15,1-22-4 16,34 3-3-16,-6-19-2 15,42-28 0-15,-7-15 0 16,38-32 1-16,-17-3 0 16,46-16 2-16,-25 4-21 15,15-10-9-15,-22 3-129 16,10-9-83 0,-16 9 97-16</inkml:trace>
  <inkml:trace contextRef="#ctx0" brushRef="#br0" timeOffset="3341.698">28582 851 236 0,'4'-16'90'0,"-4"10"-70"0,0-7 15 0,0 13 0 16,0-6-3-16,0 3 1 15,-4 3-5-15,1-6-3 16,-5 2-13-16,1 4 3 0,0-6 3 0,-3 3-6 16,-4 3 1-1,-7 0-8-15,-4 3-1 0,-7 3-2 16,-3 4 1-16,-4 9-4 16,7-4 0-16,8 4 1 15,-12 6 2-15,-13 16-1 16,-4 6-1-16,0 3 1 15,0 7-1-15,7 5 2 16,7 7 3-16,15-9 4 16,17-7 5-16,14-15-4 15,14-7 2-15,11-9-1 16,3 0 1-16,7-12-6 16,8-10-4-16,3 0 1 0,3 0 0 0,-3-10 1 15,-4-12 0 1,-3 0-5-1,-7-12 1-15,-11 2 2 0,-3-2 1 16,-7 6-1-16,-4-1 1 16,-4-5-2-16,-3-1 2 0,0 7-2 15,-3-3-1 1,-1 9 1-16,1 6-1 16,-4 7 4-16,0-1 5 15,0 20-3-15,-4 2-1 16,1 10 2-16,-4 13 2 15,0 21 2-15,0 13 3 16,3 0-5-16,1 3-1 16,3 4-2-16,3 5-1 0,1 7-6 15,-1-3 1-15,1-16 0 16,-1 3 0-16,1-19-5 16,-4 0 1-16,0-12-27 15,0-10-9-15,-4-2-13 16,1-11-5-16,3 1-19 15,0-13-9-15,0-6-66 16</inkml:trace>
  <inkml:trace contextRef="#ctx0" brushRef="#br0" timeOffset="3614.105">28893 1515 392 0,'-15'10'148'0,"12"-7"-115"0,-1 3-3 0,4-6-7 15,4 7-17-15,3-4-1 16,4 3-1-16,-1-6 0 16,1 3-2-16,-1 3-2 0,-3-6 3 15,-3 10-7-15,-4-7 1 16,0 3-23-16,0 0-8 15,0 4-62-15,0-7-28 16,3 3-8 0</inkml:trace>
  <inkml:trace contextRef="#ctx0" brushRef="#br0" timeOffset="3917.145">29182 982 340 0,'-4'0'129'0,"1"10"-100"0,-4 6 9 15,0-4-1-15,0 1-12 16,-4 15 0-16,-3 0-3 16,3 7-2-16,-3 5-10 15,4 14 0-15,3-10 1 0,7-4 0 0,3 7 3 16,4-18-1-16,7-1 2 15,4-6-8-15,7-13-2 16,10 1-1-16,4-4 0 16,-1-12-16-1,1 6-4-15,-3-10-34 0,-8 1-13 16,-4 9-16-16,-2-13-6 16,-8 4-63-1</inkml:trace>
  <inkml:trace contextRef="#ctx0" brushRef="#br0" timeOffset="4155.176">29531 1061 272 0,'4'-32'104'0,"-8"26"-81"0,1 3 34 0,3 3 8 0,-8 3-12 16,1 3-4-16,0 4-12 16,0 2-6-16,0 7-17 15,0 9 7-15,0 16 2 0,0 25-7 16,0 3-4-16,-4 4-5 15,4 2 0-15,0 10-6 16,4 3-1-16,3-3-2 16,0-13 0-1,3-6-33-15,1-10-15 0,-1-2-34 16,-3-7-14-16,-3-3-72 16</inkml:trace>
  <inkml:trace contextRef="#ctx0" brushRef="#br0" timeOffset="4547.099">27972 2531 280 0,'3'7'104'0,"11"-7"-81"0,11 0 18 0,-11 0 4 0,11-3 0 16,10-7 3-16,25-2-13 15,28-14-6-15,18-11-17 16,32-10-1-16,13 3 0 0,15-3-4 15,14 6-2-15,-3 4-2 16,6-1 0-16,-10 3-4 16,-7 4 0-16,-1 3 1 15,-9-4 0-15,-26 7-36 16,-17 7-15-16,-14 5-40 16,-18 7-16-16,-21 6-36 15</inkml:trace>
  <inkml:trace contextRef="#ctx0" brushRef="#br0" timeOffset="5252.463">28561 2926 288 0,'-14'-3'107'16,"7"3"-83"-16,0 0 13 0,3 0 1 0,4-3-13 15,4-6-3-15,3-4-6 16,10-12-2-16,8-3-8 16,14-3 0-16,21-1 1 0,10 7 3 15,1 3 1-15,-8 7-1 16,-3 15-1-16,-7 0 6 15,-14 6 2-15,-14 6-6 16,-11 17-2-16,-7-4-3 0,-7 6-1 16,-7 0-3-1,-4 4-2-15,-3-10 1 0,-3 3-1 16,3-3 0-16,-1-3 0 16,5 0-3-16,3-6 2 15,14 3 1-15,0-1 0 16,3 1-3-16,5 3 2 15,2 6-1-15,4-3-2 16,1 7 5-16,-5-1 1 16,1 7 2-16,-8-4 0 15,-6 1 6-15,-4-7 4 16,-7 7-5-16,-7-4-3 16,-4 0-6-16,-7-3 0 0,1 1 0 15,-4-11 0-15,-4-2 0 16,4-3 2-16,3-4-21 15,4-3-7-15,7-6-22 16,7-3-10-16,7-3-16 16,3 0-6-16,8-4-58 15</inkml:trace>
  <inkml:trace contextRef="#ctx0" brushRef="#br0" timeOffset="5715.897">29750 2469 248 0,'0'-19'93'0,"-4"19"-72"0,-10-10 16 0,4 10 4 15,-5 0-2-15,1 7 4 16,-3-4-11-16,-1 6-2 15,0 10-17-15,-3 3 3 0,-3 6 2 16,-1 10-8-16,-3 25-3 16,-4 15 4-16,0 0 3 15,4 7-3-15,10 12 1 16,22-6-5-16,17-12-2 16,18-17-2-16,21-12 0 0,28-15-2 15,7-16 2-15,-3-13-2 16,0-12-1-16,-4-13 14 15,-7-9 7-15,-14-7-4 16,-18 7-2-16,-20 0 0 16,-29 0 3-16,-25 2-8 15,-17 1-3-15,-25 10-7 16,-25 2 0-16,-3 10-2 16,-1 6 0-16,8 10-3 15,11 2 1-15,17 14-33 16,14-1-13-16,17 0-32 15,15 0-14-15,11 4-83 16</inkml:trace>
  <inkml:trace contextRef="#ctx0" brushRef="#br0" timeOffset="6272.214">28480 4184 272 0,'-11'0'104'0,"18"-10"-81"0,14-8 12 0,-10 14-2 16,10-5-5-16,11-7 3 15,14-2-6-15,28-8-3 16,18-2-12-16,20-9 0 0,44-23 1 15,13-21-2-15,36-4 0 16,6 0-5-16,15-9-1 16,0-9-1-16,3 2 1 15,-31 20-29-15,-11 12-11 16,-29 16-130 0</inkml:trace>
  <inkml:trace contextRef="#ctx0" brushRef="#br0" timeOffset="6785.867">28995 4397 292 0,'0'-9'110'0,"0"9"-86"0,0 6 11 0,3-6 1 15,1 3-13-15,3 6-1 16,0 7-11-16,0 3-2 0,0 6-5 15,-3 9-1-15,-1 14 1 0,-3 11-2 16,0 1-2-16,0 2-2 16,4-8 1-16,3 2 1 15,3-9 0-15,4-9-36 16,4-7-15-16,3-6-95 16</inkml:trace>
  <inkml:trace contextRef="#ctx0" brushRef="#br0" timeOffset="7155.369">29312 4548 264 0,'7'0'101'0,"-3"0"-78"0,3 0 2 0,-4 0-5 16,1 0-5-16,7-7 4 15,-1 4 0-15,4-6 3 16,4-1-12-16,-4 1 5 0,-3-1 5 0,-11 10-7 15,-11 4-6 1,-3 11-5-16,-4-2-4 16,1 9-1-16,6-7-20 15,8-2-8-15,6-7-26 16,8-3-11-16,3-3-57 16</inkml:trace>
  <inkml:trace contextRef="#ctx0" brushRef="#br0" timeOffset="7668.744">29542 4184 296 0,'28'-28'112'0,"-11"18"-87"0,12-9 15 0,-15 16 3 15,11-6-11-15,6 3 1 16,5-1-7-16,-5 7-4 16,-6 3-12-16,-7 7 0 0,-8 9 3 15,-10 3-5-15,-7 12-2 16,-3-3-6-16,-5 1 0 16,5-4 0-16,3-3 2 15,0-3-1-15,7 0-1 16,3-9-2-16,4 2 1 15,4 1-1-15,3-4 0 0,7 7 2 16,0 0 2-16,4 0-3 16,0 0-2-16,-1-1 2 15,-2 1 0-15,-5 0 1 16,-3-3 2-16,-7-1-1 16,-3 4 2-16,-11 0-2 15,-7 0 2-15,-7 3-2 16,-8 6-1-16,-2 0 1 15,-5-3-1-15,5-3 0 16,2-3 0-16,5-6-20 16,3 2-7-16,6-12-17 15,8-3-7-15,7 0-2 16,4-9 0-16,6 0-17 16,5-10-5-16,2 0-24 15</inkml:trace>
  <inkml:trace contextRef="#ctx0" brushRef="#br0" timeOffset="8073.6">30251 3895 216 0,'24'-44'82'0,"-17"29"-64"0,-3 2 18 0,-4 10 4 16,-4 3-6-16,-6 6 3 15,-4 7-4-15,-11 6 0 0,0 0-18 16,1 15 4-16,-1 7 4 0,-3 9-8 16,3 25-1-16,4 4 3 15,7 2 1-15,7-3-7 16,10 1-4-16,8-16 0 16,14-10 0-16,20-15 1 15,19-20 0-15,6-11 0 16,-3-11 2-16,1-8-1 15,-5-4 0-15,-7-3-1 16,-10-3 0-16,-17 4 2 16,-22-1 1-16,-18 3-8 15,-14 4-1-15,-21 2-4 16,-21 7 0-16,-10 6-16 16,-4 10-5-16,-4 9-31 15,4 9-13-15,3 10-15 0,11 18-7 16,18-5-55-1</inkml:trace>
  <inkml:trace contextRef="#ctx0" brushRef="#br0" timeOffset="8569.247">29051 5849 264 0,'0'-10'101'0,"0"10"-78"0,11-25 13 16,-11 22 2-16,7-16-5 16,0 4 1-16,11-17-11 15,13-5-3-15,5 5-12 16,2 17-5-16,1 15-2 0,-3 18-1 16,-15 8 2-16,-4-8 3 0,-13 17 2 15,-1-7 3-15,-10 10 4 16,0-4-8-16,-7 10-1 15,0-6-1 1,0 6 0-16,3-7-2 0,1-2-2 16,3-1-2-16,7-6-1 15,0-3 2-15,14-12 0 16,0-4 1-16,18-18 2 16,14-13-3-16,-1-3 0 15,-2 0-43-15,-4 3-20 16,3 6-98-1</inkml:trace>
  <inkml:trace contextRef="#ctx0" brushRef="#br0" timeOffset="8769.526">29725 5742 332 0,'-21'25'126'0,"21"-25"-98"0,-21 38-8 16,14-22-8-16,0 2-16 16,0 4 1-16,0-3-37 15,7 0-15-15,0-10-74 16,0-2-31-16</inkml:trace>
  <inkml:trace contextRef="#ctx0" brushRef="#br0" timeOffset="9099.488">29979 5222 316 0,'7'-29'118'0,"-7"29"-92"0,4 7 17 0,-4 5 3 0,0 7-16 16,0 9-5-16,0 7-12 15,0 2-6-15,3 10-4 16,1 4-3-16,3 11 3 0,3-2-4 16,1-4 0-16,3-6-1 15,0-2 0-15,0-11-20 16,4-9-10-16,0-3-26 15,-1-9-11-15,8-13-71 16</inkml:trace>
  <inkml:trace contextRef="#ctx0" brushRef="#br0" timeOffset="9662.723">30413 5087 244 0,'-32'12'93'0,"11"4"-72"0,-7 15 11 0,17-18 3 16,-6 6-10-16,-5 9-2 16,1-3-2-16,0-3-1 15,3 0-11-15,1-3-1 0,3-4-1 16,0 1-6-16,3-3 0 16,4-1-3-16,7 1 0 15,7-4 2-15,7 1 0 16,4-1-3-16,6 0 2 15,1 1 1-15,3 5 2 16,-3-2-1-16,0 9 2 16,-1 0-4-16,-2 6 0 15,-5 7-1-15,-3 2-2 16,1 1 3-16,-5-4 2 16,1 1 0-16,-1-10-1 15,-3-3 3-15,0-6 0 0,-3-4 5 16,-1-3 3-16,-3-2 2 15,0-7 3-15,-7-3-7 16,0-1-3-16,-3-5-1 16,-1-3-1-16,1-7-2 15,-1-9-2-15,4-10-2 16,0 0 1-16,7 1 1 16,7-4 0-16,4 0 0 15,3-3 0-15,0-12 0 16,0 2 0-16,-4-2 0 15,-3 6 0-15,-3 6 0 0,0 6 0 16,-8 7 0-16,-7 6 2 16,-10 6-6-16,-3 3 1 15,-8 7-23-15,0 3-8 16,4-4-25-16,0 10-10 16,6 0-62-1</inkml:trace>
  <inkml:trace contextRef="#ctx0" brushRef="#br0" timeOffset="10625.64">29136 6846 280 0,'-7'-3'104'0,"7"3"-81"0,-4-16 14 16,1 16 1-16,3 0-16 16,0-3-4-16,3-3-5 15,1-1-1-15,3-2-6 16,0 3-2-16,18-7 2 0,-4 1 1 15,21-4 3-15,-10 3 1 0,10 1 3 16,-6 2-1-16,-1 10 0 16,-7 0 1-16,-7 16 2 15,-3-3-9-15,-11 12-2 16,0-3-3-16,-11 0-2 16,1 3-2-16,-4-3 1 15,0 3-4-15,3-3 1 16,1-4 0-16,6 4 2 15,1-3-1-15,6 0 1 16,1 3 0-16,10 0-2 16,-3-3 5-16,3 3 1 15,-3-3-3-15,6 2 1 16,-6-2 0-16,0 3 0 16,-4-3 2-16,-7 6 3 15,0-6-2-15,-11 3 0 16,4-3-1-16,-10 3 1 0,-1-4-4 15,-3 1 0-15,0-3-4 16,-7-3 1-16,3-4-47 16,-3 0-20-16,3 1-94 15</inkml:trace>
  <inkml:trace contextRef="#ctx0" brushRef="#br0" timeOffset="10849.042">29782 6902 264 0,'-15'13'101'0,"15"-13"-78"0,-10 31 9 0,6-25-3 16,4 10-15-16,4 6-3 15,3 0-9-15,3-3-4 16,5-7 1-16,-1-2-49 0,0-4-18 15,0-6-48 1</inkml:trace>
  <inkml:trace contextRef="#ctx0" brushRef="#br0" timeOffset="11130.496">29968 6539 312 0,'0'12'115'0,"4"4"-89"0,10 18 3 16,-7-15-4-16,0 6-15 15,0-3-3-15,7 13-2 16,4 21-1-16,3-3-2 15,0 1-2-15,1-4 3 0,2-6-4 0,1-13 0 16,0-3-34 0,-1-15-17-16,-3-13-86 15</inkml:trace>
  <inkml:trace contextRef="#ctx0" brushRef="#br0" timeOffset="11500.113">30247 6385 264 0,'0'0'101'0,"4"0"-78"0,10 0 17 0,-7 0 3 16,3-3-3-16,8-4 0 16,7 1-8-16,3-3-5 15,0 3-15-15,0 6-5 0,1 6-3 16,-5 6 2-16,-2 10 1 0,-8 10-1 15,-4 12 1 1,-3 6-2-16,-3 3 2 0,-4 0-4 16,0-2-2-1,0-8 0-15,0 4-1 0,3-9 0 16,1 0 0-16,3-4 0 16,4 1 0-16,6-7 0 15,8-6 0-15,10-13 0 16,11-2 0-16,3-14 0 15,4-2 0-15,-3-7-22 16,-8-3-8-16,-7 1-108 16,-10-1-89-1,-14 3 76-15</inkml:trace>
  <inkml:trace contextRef="#ctx0" brushRef="#br0" timeOffset="11996.568">29584 7984 304 0,'0'-19'112'0,"0"19"-87"0,-4 3 11 0,4-3-2 16,-3 13-17-16,-1-4-4 16,-3 19-6-16,4-6-2 15,-1 16-3-15,1-7-2 0,3 4 1 16,0-7-4-16,7 0 2 16,-4-3-1-16,8-6 0 15,-1 0 4-15,8-10 3 16,-4-2-2-16,7-7-2 15,-3 0-14-15,7-10-4 16,-4 1-51-16,4-10-20 16,-8 3-39-1</inkml:trace>
  <inkml:trace contextRef="#ctx0" brushRef="#br0" timeOffset="12236.303">29849 7874 252 0,'-15'3'93'0,"15"-3"-72"0,-3 16 16 0,-1-13 4 0,4 16-11 15,0 0 0-15,0 25-11 16,0-10-1-16,7 23-11 16,-3-17-2-16,3 20-1 0,0-13-5 15,0 19-1-15,0-13 3 16,4 0 1-16,-4-5-5 15,0-8-2-15,0-12-29 16,0-2-10-16,0-8-97 16</inkml:trace>
  <inkml:trace contextRef="#ctx0" brushRef="#br0" timeOffset="12492.672">30103 8235 340 0,'3'9'126'0,"-3"-9"-98"0,4 19 14 0,-4-19 2 15,0 9-25-15,0 1-5 16,0 6-11-16,0-7-3 15,0 0 0-15,0 1-22 0,0-1-8 16,0-3-64-16,3 1-29 0,1-4-5 31</inkml:trace>
  <inkml:trace contextRef="#ctx0" brushRef="#br0" timeOffset="15956.559">30646 7815 228 0,'7'-10'85'0,"-4"4"-66"0,8-7 10 0,-7 7 2 16,3-3-6-16,3-1 3 0,1-2-3 16,-4-4 0-16,0 7-14 15,-4-4 4-15,-3 1 5 0,-3-1-5 16,-1 4 0-16,-3-1-5 15,0 1-1-15,0 3-3 16,-3-1 1-16,-1 4 2 16,0 3 2-16,-3 3-3 15,0 7 0-15,-3 5-5 16,-1 7 0-16,0 3-1 16,-3 7-2-16,-4-1 1 15,4 1-1-15,4-1-3 0,6 0 2 16,4 1 1-16,7-1 0 15,3-6-3-15,8-3 2 16,3-6 1-16,4-7 2 16,-4-6 1-16,7-6 1 15,4-6 2-15,3-7 3 16,0-3-2-16,0-3 1 16,-3-3-1-16,-4 3 3 15,-3 3 4-15,-4 1 1 16,-3 8 3-16,-8 4 3 15,-3 6-9-15,-7 6-2 16,-3 10-4-16,-5 6-1 16,1 15-6-16,0 14 1 15,4 2 0-15,-1-3 0 16,8-3-3-16,3-3 2 16,3-3-23-16,4-7-10 15,4 4-17-15,-1-7-9 16,1-3-7-16,-4-2-1 0,0 2-84 15</inkml:trace>
  <inkml:trace contextRef="#ctx0" brushRef="#br0" timeOffset="17426.867">30032 9257 224 0,'7'-13'85'0,"-7"13"-66"0,0-12 19 0,0 12 3 0,0-6-6 15,0 3 2-15,-3-4-8 16,3 1-3-16,-4 3-14 15,-7 0-1-15,4 3 0 0,0 0-4 16,-7 9 1-16,-7 7-1 16,0 3 1-16,0 6-7 15,0 6-2-15,3 13 0 16,7 0 0-16,1-7 1 16,3 20 0-16,0-16 0 15,7 18 0-15,0-12-3 16,14 16 2-16,-4-13 1 15,15 0 2-15,-4-12-1 16,14-4 2-16,-6-8 2 16,20-17 4-16,4 0 5 0,14-12 3 15,-7-9-3 1,-7-4 0-16,-14 0-2 0,-11-3 0 16,-10-2 0-16,-15 8 0 15,-10-3-6-15,-11 7-2 16,4 0-2-16,-17 2 1 15,6 1-4-15,-10 6 0 16,10 0-1-16,-3 13-2 16,3-4 0-16,4 0 0 15,3 7-19-15,8-7-10 16,-1-5-16-16,11 2-5 16,0-6-44-16,14-6-19 15,-3 6-9 1</inkml:trace>
  <inkml:trace contextRef="#ctx0" brushRef="#br0" timeOffset="17711.1">30448 9589 308 0,'-7'0'115'0,"7"0"-89"0,0-15 14 0,0 15 1 16,0-3-25-16,0-7-6 16,4 1-7-16,-1-1-3 15,1 4 1-15,-1-3 1 0,1 9 1 16,-4 0-4-16,0 9-1 16,0-9 3-16,-4 9 1 15,1 1-9-15,-1-1-5 16,4 1-43-16,0-1-16 15,0-3-63 1</inkml:trace>
  <inkml:trace contextRef="#ctx0" brushRef="#br0" timeOffset="18207.608">30850 8997 260 0,'7'-19'99'0,"-10"13"-77"0,-1-4 15 15,1 7 5-15,-1-3-12 16,1 0 0-16,-4-1-6 16,0 1-1-16,0 0-12 15,-4 6 2-15,-3 12 1 0,3-5 4 16,-13 30 1-16,-1 10-2 15,0 3 0-15,4 4-9 16,0 5-3-16,0 13-1 16,7 7 2-16,7-4-1 15,3 0 0-15,8-15-6 0,10-7 1 16,14-12 0-16,11-13 2 16,7-6-3-16,0-9 0 15,-4-7 1-15,0-9 2 16,1-13-1-16,-5-3 2 15,-6-6-2-15,-4-6 2 16,-7 0 7-16,-10 2 3 16,-7 7 0-16,-11 7 2 15,-8 5-6-15,-2 13-1 16,-4 10-6-16,-8 9-2 16,1 3-2-16,0-3-2 15,3-3-24-15,8-7-9 16,2-5-47-16,8-11-19 15,0-11-69 1</inkml:trace>
  <inkml:trace contextRef="#ctx0" brushRef="#br0" timeOffset="20970.162">6234 6153 208 0,'-4'-6'79'0,"1"12"-61"0,3 10 17 0,0-7 3 15,0 4-9-15,3 12-2 16,4-3-4-16,7-1 0 16,7-2-13-16,1-3 8 0,6-3 4 15,7-7 0-15,11-6-1 16,-4-6-5-16,8-1 0 15,-1-2-5-15,4-4-1 16,10 1-6-16,-3 2-1 16,4 1-1-16,-8 0 1 15,-3-1-2-15,-7 1 2 16,-4 6-2-16,-6-4-1 0,-8 4 1 16,-3-3-1-16,-4 6-3 15,-4-3 2-15,-2 3-34 16,-5 3-17-16,-3 3-26 15,-3 4-12-15,3 2-39 16</inkml:trace>
  <inkml:trace contextRef="#ctx0" brushRef="#br0" timeOffset="21271.662">6445 7106 284 0,'14'9'107'0,"-3"-9"-83"0,14-3 15 0,-11-3 3 16,10-3-16-16,1-4-5 15,10-6-8-15,15-3-1 16,13 0-7-16,15 0-3 0,-8 1 1 15,1 5-4-15,3 0 0 16,4 4 1-16,3 5 0 16,-7 4-14-16,0 3-5 0,-3 0-81 15,3 6-33 1,3 4 12 0</inkml:trace>
  <inkml:trace contextRef="#ctx0" brushRef="#br0" timeOffset="22289.005">9409 6006 168 0,'17'-35'63'0,"-10"19"-49"0,4-9 11 16,-8 13 2-16,1-7-9 16,-1-6 0-16,1-3 0 15,0-4 1-15,-1 1-10 16,-3 0 3-16,0-1 4 0,-7 1 1 16,0-4-1-16,-4 10-2 15,-3 0 1-15,-3 3-8 16,-8 10-2-16,-3 2-1 15,-8 4 0-15,-2 15 0 16,-1 16 0-16,0 13-2 0,4 6-2 16,-1 16 3-16,1-4 0 15,3 26 1-15,1 18 0 16,2 3-2-16,5 13-2 16,6 19-2-16,8-9 1 15,6-20-1-15,11-18 0 16,11-19 6-16,6-13 5 15,8-18 4-15,14-16 4 16,10-13 0-16,4-9-1 16,4-9-4-16,-8-19-2 15,-3-19-2-15,-3-13 0 16,-4-6 0-16,-4-6 0 16,-7-12-2-16,-3-17-1 0,-7 7-3 15,-8 10-2 1,-6 8 3-16,-8 7 0 0,-3 3 1 15,-7 7 0 1,0 9-2-16,0 12-2 0,0 16 1 16,4 22 1-16,-1 19-1 15,1 22-1-15,3 37 3 16,0 26 2-16,0 21-2 16,3 32 0-16,4 25-1 15,4 21-2-15,3-5 1 16,7 15-1-16,0-25 0 15,0-15 2-15,0-7-1 16,4-22 2-16,-4-25-2 0,0-18-1 16,-3-26-2-16,0-16-1 15,-4-18-45-15,0-16-17 16,-3-15-72 0,-1-23-69-16,-6-12 69 15</inkml:trace>
  <inkml:trace contextRef="#ctx0" brushRef="#br0" timeOffset="22711.172">10231 7984 296 0,'-22'25'112'0,"12"-22"-87"0,-11-3 15 16,10-3 1-16,0-6-14 16,1-7-3-16,-1-6-8 15,1-12-2-15,-1-10-8 16,4-22-2-16,4-19 2 0,3 1-3 16,7-7-2-16,3-19 0 15,8 0-1-15,7 13 0 16,3 19 2-16,4 18-1 15,3 19-1-15,0 19 3 16,0 28 2-16,1 35-2 0,-5 19 0 16,1 15-1-16,-4 19 1 15,-3 10-2-15,0-7-1 16,-4-9 1-16,0-7 1 16,0-6-3-16,0-2 0 15,1-11-19-15,-1-8-9 16,0-20-32-16,-3-6-11 15,-1-12-72 1</inkml:trace>
  <inkml:trace contextRef="#ctx0" brushRef="#br0" timeOffset="23191.689">10502 5667 244 0,'-14'-10'90'0,"7"14"-70"0,-4-4 13 16,4 0-1-16,7 0-13 15,0 0-1-15,0-4-6 16,0 1-2-16,7 3-6 15,4 0 4-15,3 7 2 0,7 2 6 16,4 10 2-16,3 3-1 0,4 6 0 16,-4 3 2-16,-3 1 2 15,-7 5-2-15,-4 7-2 16,-7 13-5 0,-7 24-2-16,-7-2-6 0,-7 2-3 15,-4 13 0-15,-3 16 1 16,0-3-3-16,6-17 0 15,8-8 1-15,7-16 2 16,7-3-3-16,8-20 0 16,13-14 1-16,7-7 0 15,7-16 0-15,4-9 0 16,-3-7-3-16,-1-5 2 16,0 5-34-16,4 1-15 15,-4-1-56-15,4 7-24 0,-7-3-1 16</inkml:trace>
  <inkml:trace contextRef="#ctx0" brushRef="#br0" timeOffset="23853.75">11920 6416 244 0,'-7'-12'93'0,"4"9"-72"0,-1 9 9 15,1 3-1-15,3 13-6 16,0 19 0-16,3 22-3 0,8 9-3 16,-1 6-9-16,8 23 1 15,3 15 2-15,4-7-6 0,0 4-1 16,-1 22-2-16,5-6 1 16,-1-13 0-16,0-10 1 15,0-6-7-15,-3-9-2 16,-4-22-29-16,-3-22-13 15,-8-21-74 1,-3-23-52-16,-14-16 75 16</inkml:trace>
  <inkml:trace contextRef="#ctx0" brushRef="#br0" timeOffset="24088.702">11737 7250 284 0,'-4'38'107'0,"11"-29"-83"0,15 1 2 16,-8-7-4-16,7-6-5 16,7-10 1-16,11-6-5 15,14-15 0-15,14 3-8 16,7-4-1-16,4 10 0 0,-1 6-2 16,11 3 1-16,8 13-7 15,-5-3-1-15,1 6-27 16,-11-9-11-16,-3-1-75 15,-1 1-53 1,-13-7 71-16</inkml:trace>
  <inkml:trace contextRef="#ctx0" brushRef="#br0" timeOffset="24632.068">13155 6084 140 0,'-10'-88'55'0,"6"66"-43"0,-3-12 12 0,3 24 5 15,-3-2-2-15,0-4 4 16,-3 0-4-16,-4 1 1 16,-4 2-16-16,-3 4 4 0,0 6 4 0,-1 12-5 15,-2 10 0-15,3 18-3 16,-1 29 2-16,5 22-5 15,3 12-3-15,3 38-3 16,8 16 0-16,3 31 0 16,3 6 1-16,4 19-2 15,11-6-2-15,6-25 1 16,15-16-1-16,7-28 0 16,4-29 0-16,2-40 8 15,-2-34 5-15,3-32 5 16,7-16 1-16,3-12-2 15,-3-26 0-15,-3-24-3 16,-8-4-1-16,-10-5-3 16,-7-14 1-16,-8-5-6 15,-10 9-3-15,-14 18 3 16,-17 13 1-16,-11 19-5 16,-11 19 0-16,-4 22-1 0,-2 28 2 15,-1 28-3-15,3 19-2 16,5 16-1-16,6 21 3 15,11-9 0-15,10-12 1 16,11-16-18-16,11-6-5 16,6-23-31-16,8-11-10 15,14-14-90 1</inkml:trace>
  <inkml:trace contextRef="#ctx0" brushRef="#br0" timeOffset="25008.204">13995 7733 356 0,'-25'-9'132'0,"11"-4"-103"0,-4-21 5 16,11 12-3-16,0-16-14 15,0-6-2-15,4-6-8 16,3-3-5-16,3-13-1 16,4-6-1-16,11 0 2 0,6 12 5 15,8 10 4-15,7 15-2 16,3 17 0-16,4 24-3 0,0 13-1 16,0 15-3-16,3 10-2 15,1-3 1-15,-4 9 1 16,-8 3-1-16,-6 7 2 15,-4 0-7-15,-6-1 1 16,-5-6-37-16,-3-12-13 16,-3 0-33-16,3-10-13 15,-7-9-35 1</inkml:trace>
  <inkml:trace contextRef="#ctx0" brushRef="#br0" timeOffset="25683.912">15300 6200 212 0,'-18'-60'79'16,"11"35"-61"-16,7-6 15 0,0 28 1 0,4-4-2 15,3 23 1-15,7 19-5 16,11 18-3-16,3 10-13 15,0 21-3-15,4 32-2 0,-4-3-1 16,0 16 1-16,-3 15-2 16,-4-9 0-16,0-10-6 15,1 7 1-15,-5-16 0 16,-3-22 2-16,-3-25-21 16,-4-38-51-16,-7-21-5 15,-4-20-51 1</inkml:trace>
  <inkml:trace contextRef="#ctx0" brushRef="#br0" timeOffset="25923.359">15095 6887 260 0,'4'15'99'0,"14"-12"-77"0,10 1 15 0,-14-4 3 16,7-4-11-16,7-5 0 0,11-4-12 15,14 1-5 1,10-4-7-16,5 7-4 0,2 9 2 0,1 0-2 16,10 6-1-1,7 4-2-15,0-1-1 0,-3-3-20 16,-11 0-10-16,0-6-14 16,-3-6-6-16,-1-6-68 15</inkml:trace>
  <inkml:trace contextRef="#ctx0" brushRef="#br0" timeOffset="26491.107">16789 6181 208 0,'0'-69'79'0,"0"31"-61"0,3-9 8 0,-3 29-1 15,0-7-7-15,0-4 0 16,0-5-4-16,-3-4 1 16,-1 1-8-16,-3-4 2 0,-3 13 2 15,-1-1-2-15,-3 11 2 16,-4 8 0-16,1 13 3 16,-8 13-3-16,-7 9-1 15,-3 6-6-15,-4 16-1 16,-3 29-1-16,-1 21 1 15,1 10-2-15,3 34 2 16,7 12-2-16,4 26-1 16,14 9 1-16,11-9-1 15,10 6 2-15,21-22 1 0,11-35 3 16,10-24 1-16,4-29-3 16,0-22-1-16,7-18 8 15,10-19 2-15,5-20-2 16,-5-21 1-16,-6-18-1 15,-8-11 3-15,-7-9-1 16,-10-12 0-16,-7-16-5 16,-11 0-3-16,-7 7-2 15,-14 8 0-15,-14 20-2 16,-14 12 2-16,-18 16-2 16,-10 12-1-16,3 35-2 15,0 28-1-15,3 22 2 16,8 13 0-16,10 5 1 0,8 4 0 15,10-3-25-15,10-19-10 16,11-16-29-16,7-15-9 16,18-16-77-1</inkml:trace>
  <inkml:trace contextRef="#ctx0" brushRef="#br0" timeOffset="26838.843">17413 7398 300 0,'-46'3'112'0,"25"-6"-87"0,-7-4 2 16,14 4-4-16,0-9-4 15,0-1 1-15,3-12-3 16,4-9 2-16,3-13-10 15,8-7 8-15,6 1 5 0,12 9 0 16,9 6 1-16,12 10-8 16,3 9-2-16,-1 13-5 15,1 12-3-15,0 13 0 16,4 13-1-16,2 11-2 16,-2 5 1-16,-4 2-4 15,-7-3 0-15,-4 0-23 16,-7 0-10-16,-3 3-26 0,-4 0-12 15,0 3-90 1</inkml:trace>
  <inkml:trace contextRef="#ctx0" brushRef="#br0" timeOffset="27560.544">18673 6523 128 0,'-18'-63'49'0,"18"63"-38"0,-11-66 21 0,8 57 7 0,3-26-13 16,0 7-4-16,0-16-5 16,0 10-1-16,3 6-8 15,1 3 15-15,10 43 6 0,-3-8-3 16,13 34-3-16,-3-10-5 15,8 54 1-15,-8-16-6 16,7 25-3-16,-7-18-5 16,7 46-4-1,-6-28 0-15,2 7 1 0,-6-23-1 16,3 1-1-16,-7-13-4 16,0-19-2-16,-3-3-46 15,-4-22-20-15,0-3-54 16</inkml:trace>
  <inkml:trace contextRef="#ctx0" brushRef="#br0" timeOffset="27814.847">18426 6962 252 0,'24'9'96'0,"-24"-9"-75"0,39 0 12 0,-35 0 0 16,17-3-9-16,-4-3-2 16,22-7-15-16,-7 1-4 0,35-10-2 15,-14 6-1-15,17-9 2 0,-13 3-1 16,28-3-1-16,-22 9-10 16,11-2-4-1,-14 2-37-15,0 3-14 0,-10 4-51 16</inkml:trace>
  <inkml:trace contextRef="#ctx0" brushRef="#br0" timeOffset="28130.054">19502 6165 208 0,'-11'-25'77'0,"11"25"-60"0,-4 7 10 0,4-7 4 16,0 18-10-16,0-2-2 16,0 19-5-16,0-7 1 15,0 22-8-15,0-9 2 0,0 25 2 16,0-10-4-16,4 4-2 16,0-10 0-16,3-3-1 15,0-6-5-15,7-7 1 16,-4-3-2-16,15-6 0 15,-7-6 2-15,17-6 0 16,-7-4-7-16,11-9 0 16,-7 0-85-1,3-12-73-15,-3-1 49 16</inkml:trace>
  <inkml:trace contextRef="#ctx0" brushRef="#br0" timeOffset="28358.793">19830 6046 288 0,'-14'19'107'0,"14"-19"-83"0,-4 57 8 15,0-48-2-15,8 22-7 16,-4-2-2-16,7 24-7 16,0-9-1-16,4 62-8 15,-4-21-5-15,3 69-1 0,-3-38 1 16,4 28 2-16,-4-34-3 15,7 31-2-15,-3-28-34 16,-1-13-15-16,1-15-90 16</inkml:trace>
  <inkml:trace contextRef="#ctx0" brushRef="#br0" timeOffset="29288.062">8558 4717 120 0,'-14'-16'46'0,"4"22"-35"0,-4 10 20 0,7 3 8 16,-4 12-2-16,0 19 3 15,4 35-5-15,4 41 1 16,3 40-20-16,7 31-3 0,10 54 1 15,12 47-8-15,13 19-3 16,22 6-2-16,17 15 1 16,10-15-10-16,-2-28-2 15,6-32-4-15,4-28-1 16,-8-50-6-16,-6-40 1 16,-4-32-84-1</inkml:trace>
  <inkml:trace contextRef="#ctx0" brushRef="#br0" timeOffset="30039.294">14252 4924 160 0,'4'-25'60'0,"-4"22"-47"0,3 3 19 0,1 3 5 15,3 15-6-15,7 23-1 16,7 31-8-16,14 19-1 16,15 25-12-16,10 35-3 0,3 6 0 15,1 31-3-15,-1-3 0 16,-3 25-1-16,4-3 1 15,-1 31-4-15,-3-18 0 16,-3 18-6-16,-11-22 0 16,-8-9 5-16,-6-9 3 15,-7-29-10-15,-4-19-4 16,-14-24-45-16,-3-23-19 16,-4-31-15-1</inkml:trace>
  <inkml:trace contextRef="#ctx0" brushRef="#br0" timeOffset="30545.477">15395 4522 140 0,'-28'-28'52'0,"17"16"-41"0,-6-17 18 0,6 17 5 15,1-13-5-15,-1 3 0 16,0-3-3-16,4 9-1 16,-3 19-14-16,3 19-2 0,-4 31-2 15,1 35-1-15,-5 19 1 16,1 21-4-16,4 26 0 16,-1 31-1-16,4 25 1 15,4 38-4-15,6 22-2 0,8 21 2 16,10 29 2-16,7 9-2 15,11-25-2-15,10-6-1 16,8-53 3-16,6-45-2 16,1-30 1-16,-1-39 0 15,4-21-2-15,11-28 3 16,7-26 2-16,-4-18-51 16,3-19-21-16,1-10-26 15</inkml:trace>
  <inkml:trace contextRef="#ctx0" brushRef="#br0" timeOffset="31026.161">19579 4961 192 0,'-28'-47'74'16,"28"47"-58"-16,-4-15 9 0,1 15 2 0,6 0-1 15,1-3 4-15,17 6-3 16,-3 6 1-16,38 16-16 16,-10-9-2-16,25 50-3 0,-15-22 5 15,36 43 3-15,31 48-4 16,-13 9-1-16,-8 1-4 15,-10 30-1-15,-8-5-6 16,-13 15-1-16,-15 12 3 16,-20 29 3-16,-19 0-12 15,-17 34-7-15,-14 0-32 16,-7 10-12-16,-7-4-69 16</inkml:trace>
  <inkml:trace contextRef="#ctx0" brushRef="#br0" timeOffset="32757.823">30244 10449 212 0,'-4'-22'79'0,"1"18"-61"0,-8 1 15 16,4 3 3-16,0 0-7 15,0 3-2-15,0 1-9 16,0-1-1-16,0 0-10 15,0 6-2-15,0 7 1 0,0-7-1 16,-1 20 2-16,1-4-4 16,0 12-2-16,0 1 2 15,4 15 0-15,-1 26-4 16,4-20 1-16,0-12-2 0,7 6 0 16,0-5 2-16,15-11 2 15,-5-6 1-15,15-5 3 16,-4-4 1-16,11-10 3 15,-11-3-1-15,4-9 0 16,-7 0 1-16,-1-15 1 16,5-13 1-16,-8-4 0 15,-11 4-2-15,-6 9-1 16,-1 4-5-16,-13-4-1 16,-15 0-3-16,0 13-1 15,4-1 1-15,-11 14 0 16,-6 11-3-16,9 4 0 15,5-9-3-15,3 6 1 16,3 0-21-16,4-10-11 16,3 0-16-16,11-18-4 15,7 0-76 1</inkml:trace>
  <inkml:trace contextRef="#ctx0" brushRef="#br0" timeOffset="33074.709">30607 10449 296 0,'-7'3'110'0,"3"6"-86"0,1 22 7 0,-1-12-2 16,1 6-14-16,3 4-1 16,0-8-8-16,0 5-2 15,3 2-2-15,4 9-2 0,0-2 1 16,4-4-1-16,0 1 2 16,3-4-14-16,0-3-5 15,-4-6-57-15,5 9-24 16,-5-3-21-1</inkml:trace>
  <inkml:trace contextRef="#ctx0" brushRef="#br0" timeOffset="33312.729">30536 10687 264 0,'0'3'99'0,"4"0"-77"0,3-3-2 16,-7 0-4-16,4 6-10 16,3-3 2-16,3-3-7 15,4 0-1-15,4-3 0 16,7-3 0-16,3 0 2 0,0 0-6 16,0-4-1-16,1 4-34 15,-5 0-11-15,-3-1-57 16</inkml:trace>
  <inkml:trace contextRef="#ctx0" brushRef="#br0" timeOffset="33808.25">30886 10414 252 0,'0'-9'96'0,"0"12"-75"0,0 3 3 0,0 0-4 16,0 4 0-16,3 2 4 15,1 7-6-15,-1 6-3 16,-3 3-8-16,0 1 2 0,0 2 1 16,-3-3-3-16,-1 3 1 15,1 1-5-15,-1-4-2 16,1 7 0-16,3-1-1 0,3 1 0 16,4-4 2-16,4-6-3 15,-1-6 0-15,5-7-1 16,-1-2 0-16,0-7 2 15,0-6 0-15,0-4 0 16,0 1 0-16,0-3 0 16,0-1 2-16,-3-5-1 15,-1 5 2-15,-2-2-4 16,-1-1 0-16,-4 1 3 16,-3-1 1-16,-3 4-1 15,-4-1 1-15,-4 4-2 16,0 3-1-16,-3 3-2 15,0 6 1-15,0 0 1 16,0 4 2-16,3 2-3 0,1 1-2 16,3-1 2-16,0-2 0 15,3-1-2-15,4 1 0 16,0-10-16-16,4 0-7 16,-1-3-29-16,4-4-12 15,0-2-51 1</inkml:trace>
  <inkml:trace contextRef="#ctx0" brushRef="#br0" timeOffset="34138.602">31186 10370 236 0,'-18'-3'90'0,"14"6"-70"0,1 0 19 16,3-3 3-16,0 0-13 15,3 3-2-15,4-3-16 0,4 0-4 16,7-3-5-1,3 0 1-15,4-3 0 0,-1 0-4 0,1-1-1 16,-4 1-15-16,-3 3-6 16,-4-3-202-1,-7 15 92 1</inkml:trace>
  <inkml:trace contextRef="#ctx0" brushRef="#br0" timeOffset="34302.278">31242 10521 240 0,'-4'15'90'0,"8"-8"-70"0,0-1 6 0,-1-3-3 0,1 0-15 15,3-3-2-15,7 0-4 16,0-6-2-16,4-4 1 16,3-5-19-16,-4-4-5 0,4 0-86 15</inkml:trace>
  <inkml:trace contextRef="#ctx0" brushRef="#br0" timeOffset="34538.573">31545 10201 236 0,'-7'9'90'0,"4"-3"-70"0,-1 10 4 0,1-3-3 15,3 6-11-15,0 6-3 16,0 9-2-16,0 7-1 16,3 3-2-16,4-3-2 0,0-4 3 15,4-2-2-15,3-7 2 16,0-9-20-16,0-1-6 16,0 1-89-1</inkml:trace>
  <inkml:trace contextRef="#ctx0" brushRef="#br0" timeOffset="34886.558">31746 10163 228 0,'0'-25'85'0,"0"25"-66"0,0-3 12 16,0 3 1-16,0 3-13 15,4 0-1-15,0 0 1 16,3 0 0-16,7-3-10 15,0 0 10-15,3 0 4 0,1 0-7 16,0 7-2-16,-4 5-6 16,-4 4-3-16,-3 9-5 15,-3 0 0-15,-8 7 4 16,-3 5 2-16,0 7-5 16,0 3 0-16,4-6-1 15,3 3 0-15,3-10 0 16,4-9 0-16,4-6 0 15,3-6 2-15,4-7 1 16,-1-3 1-16,1-3-5 0,0-9 1 16,-1-1-27-1,1 4-9-15,3-3-116 16</inkml:trace>
  <inkml:trace contextRef="#ctx0" brushRef="#br0" timeOffset="36534.832">7105 11204 212 0,'-18'10'82'0,"15"-10"-64"0,-1 0 9 0,4 0 11 16,4-4-11-1,3-2-5-15,3 3-2 16,5 0-11-16,-1 0 1 0,10 0 1 16,-2-1-4-16,13 1 1 15,7-3-3-15,4-3 0 16,3-4-3-16,8-3 1 15,-11-2-2-15,3 2-1 16,8 3-2-16,-5-2-1 16,1 12 4-16,0-1 1 15,-3 8-7-15,-8-1-4 16,-7 6-31-16,-7-3-11 16,-3 4-73-1</inkml:trace>
  <inkml:trace contextRef="#ctx0" brushRef="#br0" timeOffset="36825.188">7384 11831 244 0,'28'3'93'0,"-7"1"-72"0,18-1 11 16,-22 0 3-16,8 0-10 16,3 0-2-16,4-3-9 0,7-3-4 15,10 0-5-15,4-3-6 0,4-4 0 16,-1 4 1-16,-3-4 0 16,-4 1 0-16,1 0 2 15,3-1-21-15,3 4-9 16,1 3-105-1</inkml:trace>
  <inkml:trace contextRef="#ctx0" brushRef="#br0" timeOffset="38412.984">9313 10439 224 0,'-35'-22'85'0,"21"16"-66"0,-7-4 12 0,10 4 1 16,1 0-11-16,-1 0 1 16,4-1-4-16,3 1-2 15,4-3-8-15,8-1-1 16,6-5 3-16,7-4 0 0,11-3 2 15,6-9 5-15,5-4 1 16,-1-3 2-16,0 13 0 16,4 6 0-16,-3 13 0 15,-1 12 0-15,-7 10 0 16,-7 12-5-16,-6 7 1 16,-8 15-9-16,-7 19-2 15,-7 6-3-15,-7-3 1 16,-4-6 0-16,-3-6 1 15,0-4-5-15,3-9 1 16,4 0 0-16,0-9 0 16,7-7-3-16,4 4 0 15,6-4 2-15,11-3 0 0,8-6-2 16,9-3 2-16,8-3 1 16,4-4 0-16,-1 4-3 15,4 0 2-15,3 3 3 16,4 2 1-16,0 5-1 15,-10-1-2-15,-11 6 3 16,-8 3 2-16,-6 7 4 16,-11 13 5-16,-10 8-8 15,-11 1-1-15,-11 0-1 16,-7-4 0-16,-6-2 0 16,-5 2 0-16,-3 4-2 15,-3-3-2-15,-11-7 1 16,-3-9-1-16,-4-13-5 0,0-3 1 15,7-15-14-15,4-7-3 16,6-6-11-16,11-6-3 16,8-7-5-16,6-5-3 15,4-11-7-15,3 1-2 16,8 0-22-16,6-7-8 16,8-9-27-1</inkml:trace>
  <inkml:trace contextRef="#ctx0" brushRef="#br0" timeOffset="38998.558">8879 9313 196 0,'-10'7'74'0,"3"-1"-58"0,0 10 14 0,0-4 1 16,-4 16-3-16,1 19 3 16,-5 19-2-16,1 3 2 0,4 28-17 15,6 29 1-15,4 15-1 0,14 47-1 16,11 32 0-16,14 27-10 16,10 36-1-16,8 8-2 15,13-18 0-15,11-35 0 16,0-18 2-16,-3-45-3 15,-4-37 0-15,4-31-6 16,3-26 0-16,0-5-39 16,-3-20-17-16,-4-9-69 15</inkml:trace>
  <inkml:trace contextRef="#ctx0" brushRef="#br0" timeOffset="39614.172">10816 11624 252 0,'-7'25'96'0,"0"-15"-75"0,4 2 8 16,-1-2-1-16,0-1-6 16,1 1-1-16,-1-1 0 15,1 0-1-15,-1-2-11 16,-3-10 3-16,0-7 2 0,-3-9-3 16,-4-25-1-16,-1-18-6 15,5-7-3-15,6 0 2 0,4-7 2 16,4-11 0-16,6-7 0 15,8 9-3-15,7 13-2 16,3 9 1-16,7 10 1 16,1 18 1-16,6 13 3 15,7 16 1-15,8 34 1 16,-1 29-2-16,1 9-1 16,-8 15-1-16,-3 29 0 15,-7 3-5-15,-8 3 1 16,-2 9 2-16,-8 4 1 15,0-20-6-15,-3-21 0 16,-1-12-48-16,-3-26-18 16,4-25-91-1</inkml:trace>
  <inkml:trace contextRef="#ctx0" brushRef="#br0" timeOffset="41204.888">12587 10160 152 0,'-7'-50'57'0,"4"15"-44"0,-1-12 14 0,0 29 5 16,-3-1-1-16,4 3 4 15,3 0 1-15,0 13 2 16,0 3-21-16,3 16 2 0,4 15 1 16,1 10-9-16,2 6-1 15,4 6-4-15,0 19 1 16,0 16-4-16,1 3 0 15,-1 0-1-15,-4 6 1 16,1 13-2-16,-1-3-1 16,-3-10 1-16,1-6-1 15,-1-10 0-15,-4-5 0 16,1-7-5-16,-1-7 1 16,-3-12-16-16,0-12-4 0,-3-10-12 15,-4-15-3-15,0-13-23 16,-4-10-10-16,-3-8-20 15</inkml:trace>
  <inkml:trace contextRef="#ctx0" brushRef="#br0" timeOffset="41477.003">12252 10787 172 0,'-14'0'66'0,"10"3"-52"0,1 0 8 15,3-3 1-15,0 4-3 0,7-1 0 16,0 0 9 0,4-3 4-16,6 0-17 0,4-3 2 0,8-4 0 15,6-2-4-15,11 3 0 16,14-1-6-16,10 4-3 16,4 0-2-16,0 0 0 15,4 0 0-15,3 0 1 16,0-3-9-16,-3-4-4 15,-8-2-26-15,-6-4-10 16,-8 6-81 0</inkml:trace>
  <inkml:trace contextRef="#ctx0" brushRef="#br0" timeOffset="42002.966">13169 10044 200 0,'-28'-16'74'0,"17"10"-58"0,1-10 12 16,6 7 2-16,1-4-7 16,6-2 1-16,8-4-4 15,7 0-3-15,6 0-9 16,8 4 1-16,3-1 2 0,4 0 5 15,7 4 2-15,7 5 4 16,0 11 1-16,0 8 1 0,-4 13 2 16,-7 16-5-1,-6 9-3-15,-8 7-8 16,-7 5-2-16,-3-12-4 0,-15 57-1 16,-6-3-3-16,-8-1-1 15,-7 10 1-15,-3 12 2 16,4-31-3-16,-8 16 0 15,4-6 1-15,7-7 0 16,7-9-3-16,10-13 2 16,8-12 1-16,10-16 2 15,7-16 1-15,4-12 3 16,7-13 3-16,-1-12 2 16,5-10-3-16,6-3-3 15,11 0-5-15,0 1 0 16,-3 2 2-16,-4 3 1 15,-4 1-8-15,-3 2-2 0,-7 1-20 16,-4 0-8-16,-7 2-33 16,-3 1-11-16,-4 0-74 15</inkml:trace>
  <inkml:trace contextRef="#ctx0" brushRef="#br0" timeOffset="42361.167">13839 9417 260 0,'-31'-60'96'0,"27"45"-75"0,1-4 12 0,3 9 2 16,7 10-8-16,7 7-1 15,14 8-6-15,11 26-2 16,14 31-10-16,10 7 10 0,4 30 5 16,4 29-5-16,3 10-3 15,7 43-6-15,0 3-4 16,-7 23-2-16,-10-10 0 16,-11 15-2-16,-7-24-1 15,-11-10 1-15,-10-9 1 0,-8-29-1 16,-6-21-1-1,-4-29-10-15,-4-15-4 0,-3-23-44 16,0-18-19-16,0-12-77 16</inkml:trace>
  <inkml:trace contextRef="#ctx0" brushRef="#br0" timeOffset="43409.805">15536 9125 112 0,'-14'-44'44'0,"7"32"-35"0,0-7 27 0,4 13 11 0,-4-4-12 16,-1 10-5-16,1 0-6 16,0 10-4-16,-3 5-10 0,3 11 2 0,0 8 2 15,0 7 1-15,3 15 4 16,4 38-5-16,7 16 2 16,7 25-9-16,7 34-2 15,8 16-3-15,2 22 1 16,5 13-2-16,6 2-1 15,0-18 1-15,8-3 1 16,6-32-1-16,8-31-1 16,-1-25-2-16,1-22 1 15,-4-16-4-15,0-18 1 16,-4-14-104 0,4-5-66-16,-11-13 66 15</inkml:trace>
  <inkml:trace contextRef="#ctx0" brushRef="#br0" timeOffset="44914.4">16365 9909 204 0,'-21'-9'77'0,"14"3"-60"0,-3 2 8 0,3 4 0 16,3-3-7-16,0 3 0 16,4-3-6-16,4-3-2 15,3-4-6-15,7-2 2 0,14-4 3 16,4-3-1-16,7-6 1 16,3 7 1-16,4-1 1 15,0 6 6-15,0 7 1 16,-4 6 2-16,1 9 2 15,-8 10-3-15,-7 9 0 16,-3 22-8-16,-8 16-4 16,-10 6-4-16,-7-3-3 15,-7 0 1-15,0 7-1 0,-3-4-3 16,-1-6 2-16,1-10 1 16,2-15 2-16,1-4-3 15,4-11 0-15,6-8-1 16,4-8 0-16,8-10 2 15,6-7 2-15,11-5-3 16,6-1 0-16,8 4-1 16,4 3 0-16,-1 6 2 15,-3 3 0-15,-4 6 0 16,-3 4 0-16,-4 6 2 16,-7 3 1-16,-10 3 5 15,-7 3 3-15,-8 0-6 16,-10 7-1-16,-3-1-2 15,-8 13 1-15,-7 6-2 0,-7 7-1 16,-6 0 3-16,-5-4 0 16,1-9-4-16,3-6 1 15,4-10-13-15,7-6-7 16,7-6-33-16,6-10-16 16,8-5-81-1</inkml:trace>
  <inkml:trace contextRef="#ctx0" brushRef="#br0" timeOffset="45319.84">17568 10750 276 0,'-10'0'104'0,"3"-7"-81"0,-4-5 3 16,4 9-6-16,0-4-2 16,-4-2 1-16,1-1-6 15,-1-8 0-15,1-11-8 16,-1-11 4-16,8-7 1 0,3-4 1 16,7 1 3-16,10 3-3 15,4 7-1-15,8 2-4 16,-1 10 1-16,7 12-2 0,11 10 2 15,0 12-2 1,3 19 2-16,1 22-6 0,-4 16-1 16,-8 0 0-16,-2-4 0 15,-8-2-3-15,-3-7 2 16,-4-10-4-16,-4-2-1 16,-3-13-37-16,4-9-14 15,0-10-31-15,-1-3-10 16,8-6-15-1</inkml:trace>
  <inkml:trace contextRef="#ctx0" brushRef="#br0" timeOffset="45965.29">18835 9671 236 0,'-11'-38'90'16,"11"38"-70"-16,-3-15 13 0,-1 15-1 0,4 0-8 15,0 0-2-15,7 12-1 16,-3 1 1-16,10 12-12 15,0-3 1-15,11 28 2 0,-4-9-3 16,7 37 2-16,-7-15-7 16,7 31-3-16,-6-19-4 15,6 35 1-15,-7-22 1 16,4-1 0-16,-4-21 0 16,0 0 0-16,-3-16-16 15,-4-12-4-15,-4-1-21 16,-3-11-9-16,0-8-24 15,-10-8-9-15,-1-4-15 16</inkml:trace>
  <inkml:trace contextRef="#ctx0" brushRef="#br0" timeOffset="46207.262">18641 10295 228 0,'-11'-6'88'0,"11"6"-69"0,-3 3 2 0,3-3-5 15,3 3 2-15,1 0 6 16,6 0 2-16,1 0 2 16,21-6-15-16,-4 0 1 0,28-16 2 15,-10 7-6-15,25-17-3 0,-18 7-4 16,31-6-3-16,-17 3-2 16,14 3 1-16,-13 3-21 15,2 4-8 1,-13 2-18-16,6 1-5 0,-14-4-65 15</inkml:trace>
  <inkml:trace contextRef="#ctx0" brushRef="#br0" timeOffset="46806.788">19646 9335 244 0,'-17'4'93'0,"17"-4"-72"0,-7 3 7 0,7-3 0 16,0 0-2-16,0 0 2 15,7-13-4-15,0-3-1 0,21-12-12 16,-7 9 0-16,21-15 2 0,-6 6-1 16,13 18 1-16,-10 1-1 15,14 28 0-15,-11-4-4 16,4 36 0-16,-11-11-5 15,-7 42 0-15,-3-13 1 16,-18 41 2-16,0-23-3 16,-14 36-2-16,0-26 0 15,-7 38-1-15,3-29 0 16,1 10 0-16,3-28-3 16,7-10 2-16,0-18 1 15,10-7 0-15,-3-12 0 16,18-13 2-16,-4-6 3 15,18-3 2-15,-4-6-3 16,11-7-3-16,-7 0 0 0,10-6-1 16,-10 0-3-16,11-9 0 15,-8 2-18-15,7-8-7 16,-10 2-20-16,3-9-8 16,-6 7-63-1,-1-7-58-15,-7 3 62 16</inkml:trace>
  <inkml:trace contextRef="#ctx0" brushRef="#br0" timeOffset="47136.074">20299 8793 268 0,'-4'-19'101'0,"4"19"-78"0,39 6 17 16,-35-6 5-16,20 19-13 15,-2-3-3-15,23 47 0 16,-9-13 2-16,38 34-17 16,-18-18-4-16,22 60 1 0,-18-29-5 15,7 60-1-15,-18-41 0 16,1 59 1-16,-12-43-5 15,-9 53-3-15,-8-35 3 16,-14 39 3-16,0-45-23 16,-11-3-12-16,1-31-28 15,-8-16-13-15,4-16-79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50:44.5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12619 1553 184 0,'7'-44'68'0,"-7"16"-52"0,3-25 10 15,-3 24 1-15,0-8 0 16,4-1 1-16,0-3-2 16,-1 10 1-16,1 6-15 15,-1 3 9-15,4 10 2 0,0 12 2 16,0 18 2-16,0 36-6 0,4 11-3 15,-4 14-2-15,0 27 3 16,-3 7-7 0,-1-6 1-16,-3-4-4 0,-3 7 0 15,-5 3-8-15,1-19 0 16,0-15-1-16,0-20 2 16,0-18 3-16,-3-10 2 15,3-21-3-15,0-26-3 16,0-22 0-16,-1-12-1 15,1-6-3-15,4-29 2 16,-1-22 1-16,4-15 0 16,0-19-3-16,11-13 2 15,7 20 1-15,3 2 2 0,3 10-3 16,5 24 0-16,-1 29-1 16,0 29 0-16,0 27 6 15,4 23 5-15,3 15-3 16,4 31 2-16,7 29-5 15,3 12 0-15,1 6-1 16,-1 29 1-16,-3 0-2 16,-4-1 2-16,-3 4-2 15,-7-3-1-15,-4-22 1 16,-3-22-1-16,-4-20-9 16,-7-14-2-16,-3-26-32 15,-8-19-14-15,-3-18-45 16,0-16-21-16,-14-10-9 15</inkml:trace>
  <inkml:trace contextRef="#ctx0" brushRef="#br0" timeOffset="180.916">12813 1707 304 0,'-4'47'112'0,"15"-28"-87"0,7-7 9 0,-8-12-1 16,11-3-15-16,18-19 0 15,18-3-10-15,10-13-3 16,3 10-3-16,1 0-4 0,6 3-1 16,4 3-49-16,1 9-22 15,-8 4-65 1</inkml:trace>
  <inkml:trace contextRef="#ctx0" brushRef="#br0" timeOffset="1215.217">17318 1293 200 0,'-25'-53'74'0,"11"40"-58"0,-4-9 18 16,11 19 6-16,0 3-10 16,0 0 0-16,4 3-6 15,3 13-1-15,7 18-12 16,0 13 4-16,7 10 3 0,4 2 5 16,-1 13 3-16,1 22-5 15,0 1-2-15,-1-5-9 16,1-8-4-16,-4 3-1 0,-4-4 1 15,1-6-1-15,0-6 2 16,-1-6-2-16,4-10 2 16,4-9-4-16,3-9-2 15,4-10 2-15,3-6 0 16,4-13-1-16,3-6-2 16,11-16 1-16,3-15-1 15,4-13 0-15,0-3 0 16,-3-6 0-16,-8-1 2 15,-7-5-1-15,-7-10 2 16,-6 0-2-16,-12 6 2 16,-6 4-2-16,-11 8 2 15,-15 8-4-15,-9 11 0 16,-12 1 1-16,-6 12 0 16,0 10 0-16,-1 2 0 15,-3 14-3-15,7 11 2 0,1 14-1 16,13 5 0-16,11-2 0 15,14-10 0-15,10-6 0 16,11-19 0-16,7-28 2 16,11-7 2-16,10-18-3 15,8-4 0-15,3-21 7 16,-4-10 4-16,-6 3 1 16,-12 10 1-16,-6 3-2 15,-14 3-1-15,-15 0-5 16,-14 6-3-16,-13 20 0 15,-8 8 1-15,-4 10-3 16,-2 16-2-16,-8 9-5 16,0 9 0-16,0 7-14 15,11 2-5-15,10-5-26 0,14 0-9 16,11-7-35-16,11-6-16 16,3-6-9-1</inkml:trace>
  <inkml:trace contextRef="#ctx0" brushRef="#br0" timeOffset="2220.786">21061 1628 172 0,'7'-25'66'0,"-4"10"-52"0,4-4 10 0,-3 9 0 16,0-8 1-16,3-8 2 15,0-5-3-15,3-6-3 16,1-1-11-16,-4 0 2 0,0 1 4 16,-4 2 5-16,-3 7 2 15,-7 0 1-15,-3 3 2 16,-4 3-3-16,-4 0-2 15,-7 6-7-15,-3 16-1 16,-4 0-2-16,-6 19 3 16,-8 31-3-16,-7 6 1 15,-4 20-7-15,4 12-3 16,4 18-4-16,10 7 1 16,11 0 3-16,14-32 1 15,3-12-1-15,25 25-2 16,-3-25 7-16,42 0 5 15,-11-15 0-15,36-23 3 16,-18 0-4-16,39-27-1 0,21-8-6 16,-15-11-1-16,-6-1-3 15,-14 4-1-15,-8-4-32 16,-13 6-15-16,-11 1-47 16,-11 15-19-16,-14 4-37 15</inkml:trace>
  <inkml:trace contextRef="#ctx0" brushRef="#br0" timeOffset="3828.86">27471 1186 196 0,'3'-19'74'0,"-3"10"-58"0,0 0 18 0,-3 9 4 0,-1 0-3 16,1-7 2-16,-4 7-9 16,0 7-5-16,-4 2-13 15,-3 26 0-15,-4 2 3 0,1 16-5 16,-1 4 0-16,0-1-4 16,1-5-3-16,6 8 0 15,4-12 1-15,7-6-1 16,11-16-1-16,-4-3 3 15,25-6 2-15,20-7-2 16,1-6 0-16,0-3-1 16,-3 0-2-16,-8-3-10 15,-7-3-4-15,-7 6-50 16,-3 6-21-16,3-3-42 16</inkml:trace>
  <inkml:trace contextRef="#ctx0" brushRef="#br0" timeOffset="4128.332">27880 1114 280 0,'0'-6'107'0,"0"12"-83"0,-3-3 19 0,-5 10 3 0,1 6-15 15,-3 25-4-15,-4 15-13 16,0 13-6-16,-4 0-5 16,0 22-3-16,1 13 3 0,3 0-2 15,3 2-1-15,4-2 1 16,7-13 1-16,0-25-3 16,3 16-2-16,1-16-23 15,3 6-10-15,0-19-34 16,0 4-16-16,0-10-38 15</inkml:trace>
  <inkml:trace contextRef="#ctx0" brushRef="#br0" timeOffset="4327.065">28092 1901 256 0,'-7'0'96'0,"7"0"-75"0,-11 28 10 0,4-12-2 16,0-3-15-16,3 9-3 16,1-4-7-16,3 1-3 15,0 0 0-15,0 0-37 0,0-4-15 16,0-2-67 0</inkml:trace>
  <inkml:trace contextRef="#ctx0" brushRef="#br0" timeOffset="4639.108">28406 1324 296 0,'-14'35'110'0,"3"-7"-86"0,-7 13 2 15,8-22-5-15,-4 9-12 16,0 3-1-16,-1-3 2 16,5 7 1-16,3 9-5 15,7 3-2-15,7 0 2 0,7 6-3 16,7-18-2-16,7 2-3 16,8-9 1-16,-1-6 1 0,-7-19 0 15,-3 4-27-15,7-14-9 16,6-5-59-1,-2-4-70-15,-1-3 45 16</inkml:trace>
  <inkml:trace contextRef="#ctx0" brushRef="#br0" timeOffset="4905.489">28794 1158 256 0,'-4'-25'96'0,"1"25"-75"0,-4 6 19 0,0-6 2 15,0 10-7-15,-1-1 2 0,1 26-6 16,0-1 1-16,0 19-18 16,0 7 7-16,0 9 3 0,0 16-10 15,0 18-5-15,0-3-9 16,0 7 0-16,0 3 0 16,3 3 2-16,1-13-8 15,3-12-1-15,0-16-12 16,0-16-5-16,0 1-25 15,0-32-9-15,0 0-59 16,0-6-65 0,0 3 59-16</inkml:trace>
  <inkml:trace contextRef="#ctx0" brushRef="#br0" timeOffset="5252.803">26836 3064 268 0,'25'-15'101'0,"13"2"-78"0,36-9 9 0,-31 10-3 16,20-10-6-16,40-6 0 0,24-10-8 16,35-15-2-1,18 2-7-15,38-2-6 0,5-3-1 0,31-1 5 16,3 13 2-16,4-9 0 16,-3 6 1-16,-22 3-4 15,-35 13-2-15,-21 6-51 16,-21 9-21-16,-36 7-69 15</inkml:trace>
  <inkml:trace contextRef="#ctx0" brushRef="#br0" timeOffset="5824.82">27975 3309 264 0,'4'-50'99'0,"-1"31"-77"0,1 10 13 16,-4 9 3-16,3 6 0 15,1 22 4-15,-4-3-19 0,0 0-6 16,-4 16-10-16,1 34-5 0,-1-9 1 15,1-9-2-15,-1 15-1 16,4-13 1-16,4 7-1 16,3 25-16-16,3-13-4 15,8-5-25-15,-4-26-12 16,0-10-82 0</inkml:trace>
  <inkml:trace contextRef="#ctx0" brushRef="#br0" timeOffset="6303.22">28617 3021 260 0,'0'-32'99'0,"-3"23"-77"0,-1 6 11 0,4 3 0 0,-7 0-9 15,-3 9 0-15,-1 7-7 16,-3 6 0-16,-4 12-10 16,-3 19 0-16,-4 16 0 0,1 0-3 15,3 13-1-15,3 21 1 16,7 10 2-16,11-9-3 16,11-13 0-16,10 0-1 15,11-16-2-15,7-19-2 16,14-18 1-16,17-19 3 15,8-13 1-15,-4-12 3 16,-4-13 1-16,-6-16 1 0,-4-18 0 16,-11-10 0-16,-13 4 0 15,-19 6 0-15,-10 2 2 16,-14 7 1-16,-21 7 3 16,-25 12-9-16,-21 12-6 15,0 13 1-15,-7 19-1 16,-11 25-2-16,0 19 0 15,11-7-16-15,18 4-5 16,17-13-26-16,18-3-8 16,17-16-42-16,22-3-18 15,6-3 7 1</inkml:trace>
  <inkml:trace contextRef="#ctx0" brushRef="#br0" timeOffset="6646.481">27668 4504 252 0,'-3'9'93'0,"3"-9"-72"0,25 0 14 0,-22 0 0 16,18-3-1-16,0-3 2 16,43-10-8-16,38-22-3 15,29-18-14-15,13-10 0 0,15 0 0 16,18 0-6-16,-8 7-1 16,18 12-4-16,-4 3-1 15,-10 9 3-15,4 4 1 16,-19 3-32-16,-17 6-13 15,-14 6-58-15,-7 10-26 16,-21-7 8 0</inkml:trace>
  <inkml:trace contextRef="#ctx0" brushRef="#br0" timeOffset="7203.073">28317 4792 248 0,'-10'-9'93'0,"10"9"-72"0,-7 0 7 0,7 0 0 0,0 6-2 16,3 6 2-16,4 14-11 15,0 2-3-15,4 6-8 16,3 13-2-16,-7 0 0 0,0-6-5 15,0 28 1-15,0-12 2 16,0 18 1-16,-3-16-4 16,3 29-1-16,-3-22-26 15,6 6-11-15,-3-19-62 16,7-6-60 0,-3-9 52-16</inkml:trace>
  <inkml:trace contextRef="#ctx0" brushRef="#br0" timeOffset="7538.685">28674 5077 260 0,'0'-15'99'0,"0"15"-77"0,3-3 0 0,-3 3-5 0,0 3-10 16,0 6 1-16,0 7-3 15,0-1 0-15,0 4-3 16,0 0-4-16,0-9-1 0,0-1 2 15,0 0 2-15,0 1-5 16,4-1 1-16,-4-3-118 16</inkml:trace>
  <inkml:trace contextRef="#ctx0" brushRef="#br0" timeOffset="7866.457">29027 4522 260 0,'10'-43'99'0,"-6"27"-77"0,-1 0 7 0,-3 13-1 15,0 6-4-15,0 10 3 16,-3 6-6-16,-1 15-3 15,-3 19-10-15,0 10-3 0,-4 9-1 16,4-3-2-16,0 10 1 16,-3 8-4-16,6-15 0 15,1-15 1-15,3 15 2 16,0-16-8-16,7 7-3 16,3-16-37-16,4 6-15 15,-3-12-44-15,7-13-47 16,-4-6 52-1</inkml:trace>
  <inkml:trace contextRef="#ctx0" brushRef="#br0" timeOffset="8377.665">29531 4500 220 0,'4'-18'82'0,"-1"8"-64"0,1-5 13 0,-4 8 1 16,3-5-6-16,1-1 2 15,-1 1-5-15,-3-4 0 16,0 13-12-16,-3-3 7 0,-4 12 2 16,-4 6-6-16,-7 7-1 15,-6 9-3-15,-5 13-1 16,1 31-3-16,0 7-1 15,0 2-3-15,0 10-2 16,3 16 1-16,11-7-1 16,7-9 0-16,10-38 2 15,-3-2-3-15,21-11-2 16,-3-8 4-16,17-14 1 16,15-5 0-16,-1-13-2 15,4-19 1-15,3-12 1 16,1-16 1-16,-4 0 1 15,-11 0 2-15,-10 6 3 0,-18 3 7 16,-17 10 2-16,-22 9-9 16,-14 10-5-16,-14 9-3 15,-21 9-1-15,-11 10-3 16,4 19 0-16,11 6-14 16,24-10-6-16,7-6-24 15,11 10-7-15,7-10-29 16,10 4-13-16,11-4-23 15</inkml:trace>
  <inkml:trace contextRef="#ctx0" brushRef="#br0" timeOffset="8947.93">28522 6419 220 0,'-14'-18'85'0,"14"18"-66"0,4-19 12 0,-4 16 1 0,7-7-4 15,0 1 3-15,14-10-4 16,-4 3 1-16,26-6-16 15,-8 4 0-15,29 8 1 0,-15 1-1 16,7 18 1-16,-10 1-1 16,-3 12 0-16,-12 3-4 15,-10 15-3-15,-3-5-2 0,-11 28 0 16,0-16-2 0,-10 12-1-16,-1-12 1 0,-6 3-1 15,3-12-3-15,-1 6 2 16,5-10-1-16,6-5 0 15,1-1 2-15,7-9 2 16,-1 3-3-16,11-10 0 16,-7-2-6-16,8-7 0 15,-5 0-43-15,4-13-17 16,-3 4-81 0</inkml:trace>
  <inkml:trace contextRef="#ctx0" brushRef="#br0" timeOffset="9154.638">29468 6385 268 0,'-15'0'101'0,"15"0"-78"0,-14 16 2 16,11-13-5-16,-4 9-11 15,0-2-1-15,0 5-6 16,0 1-2-16,3-3 0 15,1 2-11-15,3-5-3 0,0-4-75 16,10-6-65 0,1 0 46-16</inkml:trace>
  <inkml:trace contextRef="#ctx0" brushRef="#br0" timeOffset="9817.239">29704 5918 272 0,'0'-22'104'0,"0"22"-81"0,-7-13 9 0,3 13-2 16,-3 0-7-16,0 0 0 16,-7 6-10-16,4 1-3 15,-12 12-6-15,-6 12-5 0,10-3 0 16,1-3 1-16,3 7 0 0,0-7-3 15,7 3 2-15,0-3-1 16,7-6 0-16,0-4 0 16,10 1 0-16,-3-3 2 15,11 2 0-15,-4-2 0 16,18 6 0-16,-8-4 0 16,19 4 2-1,-8-3-1-15,11 3-1 0,10 9 3 16,-10 0 0-16,-7-3-1 15,-7 0-2-15,-8 0 1 16,-2 4-1-16,-8-7 2 16,-7 6 3-16,-4-6 4 15,-3 0 5-15,-7-4-6 16,0-2 0-16,0-6-2 0,-7 5 1 16,0-5-4-16,-7-4-2 15,-4-6-3-15,0-13-1 16,1 1 2-16,2-13 2 15,5-3-2-15,6 2 0 16,4 5-1-16,7-20 0 16,0 3 2-16,11-21 0 15,10-23 2-15,0 7 3 16,4 9 0-16,-4 0 2 16,-3 7-2-16,-4-7 0 15,-4 0-3-15,-6 6-2 0,-4 7 1 16,-7 6-1-1,-7 3-3-15,-4 16 2 16,0 6-6-16,-3 3 0 0,0 10-24 16,3 2-9-16,4 4-12 15,0 3-4-15,4 6-73 16</inkml:trace>
  <inkml:trace contextRef="#ctx0" brushRef="#br0" timeOffset="13915.725">29065 7517 168 0,'0'-16'66'0,"0"16"-52"0,-3-9 8 15,3 9-1-15,-4 0-7 16,1-3 2-16,-1-4-3 16,4 7 2-16,0-3-8 15,0-3 2-15,0 6 4 0,0-3 2 16,0 3 0-16,0 0-5 16,0 12-2-16,0 4-4 15,4 15-1-15,-4-2-1 16,3 8 1-16,1-5-2 15,-1 5-1-15,1-9 1 16,3 4-1-16,0-7 0 0,0 0 0 16,0-6 0-16,4-4 0 15,-4-2 0-15,7-7 2 16,-4 1-3-16,8-7 0 16,0 0 1-16,3 0 0 15,-3 0 0-15,6-4 0 16,-6 1 0-16,0 0 2 15,-1 0-14-15,-3 0-5 16,-3 0-99 0,3-4-45-16,-3 4 79 15</inkml:trace>
  <inkml:trace contextRef="#ctx0" brushRef="#br0" timeOffset="14214.978">29309 7391 200 0,'-4'-9'74'0,"4"9"-58"0,0-6 20 16,0 6 7-16,0 0-4 15,0 0-1-15,0 12-15 16,0-5-4-16,0 21-11 15,0-6-5-15,4 34 0 0,-4-9-2 16,3 13-1-16,1-7 3 0,3 19 0 16,0-12-1-16,4 12-2 15,-1-13-8-15,8 1-3 16,-4-13-36-16,4-3-16 16,-4-10-59-1</inkml:trace>
  <inkml:trace contextRef="#ctx0" brushRef="#br0" timeOffset="14459.458">29644 7749 232 0,'-11'-19'88'0,"11"19"-69"0,-7 0 13 0,7 0 0 0,-3 3-15 16,-1 3-4-16,1-2-4 15,3 5 1-15,0-3-5 16,0-3-3-16,0 7 1 0,0-4-2 16,0 0 2-16,0 1-4 15,0-1 0-15,0 0-26 16,0 0-9-16,0 1-83 16</inkml:trace>
  <inkml:trace contextRef="#ctx0" brushRef="#br0" timeOffset="14786.262">29792 7332 260 0,'-10'-16'96'0,"10"16"-75"0,-4-16 10 0,4 16-2 16,0-3-9-16,0 0-1 15,0 3-9-15,0 0-4 16,-4 13-3-16,1-1-3 0,-4 7 3 16,0 0-2-16,3 12-1 15,1-6 1-15,3 7-1 16,0-4-3-16,3-3 2 16,1-3 1-16,10-3 0 15,-3-4 0-15,10-5 0 16,-4-1-3-16,8-6 0 0,-4 1-7 15,4-8-4-15,-7 4-45 16,3-6-19-16,-4 0-33 16</inkml:trace>
  <inkml:trace contextRef="#ctx0" brushRef="#br0" timeOffset="15086.012">30074 7056 228 0,'-14'-25'88'0,"7"25"-69"0,4 6 13 0,-1 3 0 15,1 7-11-15,-1-3 1 16,1 18-2-16,3-3 2 16,-4 16-12-16,4-3 1 0,-4 22 2 15,4-13-1-15,-3 31 1 16,3-15-7-16,0 16-2 15,0-16-2-15,0 18-2 16,0-15-2-16,3 0 1 16,1-9-1-16,3-7 0 15,-3-12-16-15,3-10-5 16,0-6-35-16,0-6-15 16,-4-3-50-1</inkml:trace>
  <inkml:trace contextRef="#ctx0" brushRef="#br0" timeOffset="16226.165">29714 4080 192 0,'4'-9'74'0,"-4"3"-58"0,-4-4 5 0,1 7-3 16,-1-3-7-16,1 0 1 15,-4-1-1-15,-4 1 3 16,-6 0-7-16,-5 6 2 0,-6 0 2 16,-11 0 0-16,-13 9 1 15,-16-3-4-15,-6 7 0 16,-3 0-5-16,-18 2-2 16,-18 4 2-16,-4 3 0 15,-3 16 5-15,-21 9 3 16,4 3-2-16,-5 3 0 15,-9 4 1-15,6 8 1 16,11 17-3-16,0 12 0 0,4 3-3 16,6 10 0-16,18 21-3 15,14 1-2-15,15 3 1 16,13 15 1-16,22-9-3 16,21-16 0-16,24-6 3 15,29-15 1-15,39-11-1 16,20-14 1-16,36-17 0 15,22-15 3-15,27-19-5 16,11-18-1-16,21-26 4 16,7-19 5-16,15-9-5 15,-1-25 0-15,14-32 2 16,-6-5 1-16,3-20-1 0,-11-12 1 16,-17 3-4-16,-8-9-2 15,-35-1-5-15,-42 7 0 16,-35 6-3-16,-35-9 0 15,-47 9 1-15,-42 10 2 16,-24-13-3-16,-36 0 2 16,-21 22 1-16,-7 25-1 15,-21 32-1-15,0 30 1 16,11 29-17-16,3 29-6 16,10 2-34-16,19 16-12 15,23-3-44 1</inkml:trace>
  <inkml:trace contextRef="#ctx0" brushRef="#br0" timeOffset="16901.623">31683 3955 244 0,'-11'-35'93'0,"4"20"-72"0,4-4 11 16,-1 10 1-16,1 5-7 15,-1-2-1-15,4 16-5 16,-3-1-2-16,3 13-10 16,0 6-3-16,-4 10 1 0,4 6-5 15,0 21-1-15,0 8 2 16,0 2 1-16,4-6-4 16,3 0 1-16,3 9-5 0,4-3 1 15,1 1-20-15,2-17-9 16,1-5-5-16,-1-14 0 15,1-11-17-15,-4-11-4 16,-3-5-33 0</inkml:trace>
  <inkml:trace contextRef="#ctx0" brushRef="#br0" timeOffset="17201.461">31612 4366 228 0,'-17'3'85'0,"13"6"-66"0,1 7 1 0,3-13-2 0,3 6-10 16,4-2-2-16,7-4 1 15,8 3 2-15,6-3-4 16,4-3 4-16,3 0 3 0,0-3 5 16,-3-3 2-16,-4 3-2 15,0-4 2-15,-3-2-8 16,-4 6-4-16,0 3-4 15,1-10-3-15,-5 4 1 16,4-3 1-16,0-1-3 16,1 1 0-16,2-7-15 15,1 7-6-15,0 3-18 16,-1 2-7-16,-2 4-74 16</inkml:trace>
  <inkml:trace contextRef="#ctx0" brushRef="#br0" timeOffset="19034.479">31186 4083 224 0,'-7'-21'85'0,"-1"14"-66"0,5-5 3 0,-1 9-1 15,4-4-2-15,0 1 1 16,0 0-3-16,0 3 0 16,4-4-9-16,-1 14 6 0,1 5 3 15,-4 20-3-15,0 15 0 16,0 15-6-16,4 4 0 0,-1-3-7 16,4 0-3-16,4-1 3 15,3 4 1 1,3-3-3-16,5-4 1 0,-5-5-7 15,1-4 0-15,-8-6-43 16,-2-13-19-16,-1 7-58 16</inkml:trace>
  <inkml:trace contextRef="#ctx0" brushRef="#br0" timeOffset="19846.13">31510 4435 188 0,'0'-4'71'0,"-3"4"-55"0,3 0 13 15,0 0 4-15,0 0-4 16,0 0 3-16,-7 4-9 0,3-1-2 15,0 0-12-15,1 3 1 0,-1 0 1 16,1 1 0-16,3-4 3 16,0 0-1-16,3 3 2 15,1-6 1-15,3 0 2 16,0 0-1-16,0 0-1 16,7 0-6-16,-3 0-2 15,-1 0 2-15,5 0 1 16,-1 0-5-16,7 3-4 15,3-3-1-15,5 0 1 16,6 0-1-16,0-3-1 16,4 3 1-16,-4-6-1 15,1 0 0-15,-8-1 2 16,-3 1-1-16,-4 3-1 0,-4 0 3 16,-3 0 0-16,1 0-6 15,-5-1 0-15,-3 1 1 16,0 0 3-16,0 0 0 15,0-3 2-15,-3 6-4 16,-1 0 0-16,1 0-1 16,-4-3 0-16,0 3-33 15,0-7-15-15,3 7-9 16,1-3-3-16,0-3-33 16,3 3-56-1,3-7 40-15</inkml:trace>
  <inkml:trace contextRef="#ctx0" brushRef="#br0" timeOffset="20461.409">32378 3886 208 0,'-7'-35'79'0,"3"26"-61"0,1-4 10 0,-1 10 3 16,1 3-8-16,3 0-1 16,0 3 1-16,0 7 2 15,0 2-13-15,3 4 0 0,1 12-1 16,-1 1 0-16,1 5 1 16,-4 7-4-16,0 12 0 15,0 4-5-15,3 5 0 16,1-5-3-16,3-7-1 15,0-3 1-15,4-6 0 16,-1-4-3-16,1-5 2 16,-1-7-6-16,-3-6-3 15,1-4-25-15,-1-5-12 16,-4-1-25-16,1 0-9 16,3-9-17-1</inkml:trace>
  <inkml:trace contextRef="#ctx0" brushRef="#br0" timeOffset="20940.77">32844 3739 216 0,'7'-35'82'0,"-7"26"-64"0,0 2 22 0,0 7 7 16,-7 4-18-16,-4 8-6 15,-7 13-8-15,-3 3 0 16,-11 10-8-16,1 6-2 16,-5 3 1-16,5 12 6 0,2 14 4 15,5 5-4-15,6-6-2 16,8 0-3-16,10-12 0 15,14-10-2-15,14-6 0 16,11-16-3-16,3-3 1 16,0-9-2-16,8-7 2 15,-8-9 2-15,-3 0 2 16,-4-12-1-16,-3 2-1 16,-11 1-1-16,-10-4 2 15,-11 1-1-15,-11 2 0 16,-10 1-3-16,-18 9 1 0,-14 0-4 15,-3 0 0-15,-4 9-4 16,10 1-1-16,8-1-26 16,7 4-9-16,7-1-30 15,6 1-12-15,5 3-47 16</inkml:trace>
  <inkml:trace contextRef="#ctx0" brushRef="#br0" timeOffset="21366.563">31849 5168 280 0,'3'-28'104'0,"1"28"-81"0,-1 6 7 0,-3 4-3 0,0 12-9 15,0 12 0-15,0 7-10 16,0 0-5-16,0 6-2 16,4-3 1-16,6 0 1 0,1 6-4 15,3-6 1-15,4-7-2 16,-1-5-2-16,1-7-22 16,-4-6-10-16,4-10-52 15,-1-9-21-15,5-6 11 16</inkml:trace>
  <inkml:trace contextRef="#ctx0" brushRef="#br0" timeOffset="21658.301">32120 5052 224 0,'-24'10'85'0,"13"9"-66"0,1 9 12 0,6-13 1 16,1 1-8-16,6 3-2 15,8 0-1-15,6 0 1 16,15-10-12-16,10-9 14 0,4-3 8 16,4 0-7-16,-8 0-5 15,-3 6-3-15,-4 6-1 16,-7 13 0-16,-10 9 3 16,-8 7-9-16,-6 6-1 15,-8 6-3-15,-3 3-1 0,-7 10-6 16,-3-3 1-16,-1-10-20 15,4-9-9-15,0-4-49 16,3-5-22-16,1-17-54 16</inkml:trace>
  <inkml:trace contextRef="#ctx0" brushRef="#br0" timeOffset="24123.899">7588 7028 192 0,'-14'15'71'0,"11"-5"-55"0,-1-1 9 0,4-3 1 0,0 1-9 16,4-4-2-16,3 6 3 15,0-2 2-15,3-4-10 16,4 6 5-16,11-3 5 0,10-3-5 16,11 4 2-16,7-7-6 15,7 0-1-15,0-7-2 16,0-2 0-16,7 0-2 15,4-10-1-15,-1 6-1 16,-3-2 0-16,-7-1 0 16,-7 3 2-16,-11 4-5 15,-6 3-1-15,-8-1 2 16,-7-2 1-16,-3 9-1 16,-4-3-2-16,-4-3 1 15,1 6-1-15,-4-3-49 16,-3-4-21-16,-1 7-69 15</inkml:trace>
  <inkml:trace contextRef="#ctx0" brushRef="#br0" timeOffset="24455.07">7673 8028 244 0,'3'16'90'0,"5"-4"-70"0,6 4 8 0,-7-10-2 0,10 0-10 16,8-3 1-16,10-3-1 15,8-3 2-15,6-6-10 16,0-4 0-16,4-2-1 0,7-4-1 15,7 0 1-15,7 3-4 16,-3 4 0-16,-4 2-1 16,-4 4 1-16,-3 3-2 15,-3 0 2-15,-4 3-37 16,-7 3-17-16,0 6-84 16</inkml:trace>
  <inkml:trace contextRef="#ctx0" brushRef="#br0" timeOffset="24967.249">9211 6344 168 0,'-11'-3'63'0,"4"12"-49"0,0 7 16 16,4-3 5-16,-4 9-10 16,3 15-3-16,1 20-3 15,-1 12-3-15,4 3-8 16,0 3 1-16,4 16 4 0,-1 16-3 16,1-4 2-16,3-9-1 15,0 3 1-15,3 0-2 16,5-6-1-16,6-12-5 15,3-17-1-15,5-14-1 16,2-20-2-16,5-9 1 0,2-19-1 16,5-13 0-16,3-12 0 15,7-3 0-15,0-1 2 16,-1-2-34-16,-2 3-16 16,-1 0-79-1</inkml:trace>
  <inkml:trace contextRef="#ctx0" brushRef="#br0" timeOffset="25311.493">9730 6291 268 0,'-7'-6'101'0,"0"9"-78"15,-1 6 4-15,5 1-1 0,3 5-8 16,0 7 1-16,3 9-6 16,1 23 0-16,7 27-8 15,-1 10 1-15,4 19 4 0,4 34-6 16,3 19 0-16,0 32-2 16,0 15-2-16,4 12 1 15,-4-8 1-15,0 2-3 16,1-37 0-16,-5-29 1 15,1-31 2-15,-4-15-3 16,0-26 0-16,0-28-6 16,4-12 0-16,-1-19-37 15,5-16-13-15,-1-9-75 16</inkml:trace>
  <inkml:trace contextRef="#ctx0" brushRef="#br0" timeOffset="25671.163">10590 7366 120 0,'22'-34'46'0,"-15"21"-35"0,7 1 14 16,-11 9 4-16,4 3 6 15,0 6 5-15,0 6-10 16,-3 10-3-16,-1 10-16 16,-3 18 2-16,-3 16 3 0,-4 6-4 15,-7 0 1-15,0 16-8 16,-4 18-1-16,0 7-2 16,1-6 1-16,-1 6-4 15,4 3 0-15,0-16 1 16,3-6 0-16,4-25-3 15,0-9 2-15,4-23-19 16,-1-8-9-16,1-14-16 16,3-21-7-16,0-13-41 15</inkml:trace>
  <inkml:trace contextRef="#ctx0" brushRef="#br0" timeOffset="25937.849">10319 7348 200 0,'-11'-41'77'0,"11"34"-60"0,4 4 10 0,-1 6 4 15,4 7-2-15,7 12 3 16,4 12-13-16,3 29-4 0,4 19-9 16,0 5-2-16,3 32 0 0,11 19-2 15,6-3 1-15,5 19-2 16,3-4-1-16,0-15 1 15,-4-12 1-15,-3-7-6 16,-7-10 1-16,-4-21-15 16,-7-26-5-16,-3-15-19 15,-7-28-9-15,-1-22-52 16</inkml:trace>
  <inkml:trace contextRef="#ctx0" brushRef="#br0" timeOffset="26360.431">10619 6209 200 0,'14'-37'77'0,"-7"27"-60"0,7-2 6 0,-7 9-1 16,4-4-1-16,3 1 2 15,3-3 1-15,4 2 2 16,1 4-14-16,-1 10 4 0,0 8 2 16,0 7 3-16,-3 10 2 15,-4 5-4-15,-4 7 1 16,-2 6-9-16,-5 16-4 16,-3 22-4-16,-3-4 0 15,-5-2-2-15,-2 3-1 16,-1 6 1-16,1 9-1 15,6-12 0-15,8-16 2 0,3-6-1 16,7-10-1-16,7-15-2 16,7-3 1-16,4-10 1 15,14-9 2-15,14-7-1 16,3-2-1-16,1-10-8 16,-1 6-5-16,-3-6-44 15,4 0-20-15,-1 0-64 16</inkml:trace>
  <inkml:trace contextRef="#ctx0" brushRef="#br0" timeOffset="26810.285">11649 8087 244 0,'-36'7'90'0,"22"-7"-70"0,0 0 13 0,14 0 1 0,0 0-14 16,4-3-1-16,6-1-5 16,12-2 1-16,9 0-8 15,8-3 0-15,3-4 3 0,4-3-4 16,7-3 2-16,11 1-7 15,6-1-3-15,8 3 3 16,-4 1 1-16,-4 2-14 16,5-3-6-16,-1 7-79 15,0 3-34-15,-14 2 21 16</inkml:trace>
  <inkml:trace contextRef="#ctx0" brushRef="#br0" timeOffset="27833.1">12933 6397 108 0,'0'-6'44'0,"-4"3"-35"0,4 3 14 16,0 0 5-16,0 0-12 15,0 0-1-15,0 0-7 0,0 0-3 16,0 0-2 0,0 0 4-16,0 0 5 0,0 0-2 0,0 0 2 15,0 0-5-15,0 0 1 16,0 0-3-16,0 0 2 15,-3 0-2-15,3 0 0 16,0 3-3-16,0 7-2 16,3 5 12-16,4 20 4 15,4 18-2-15,7 16 0 16,6 9-6-16,8 20 0 16,3 30-1-16,4 4 3 15,3 34-5-15,-3 7-3 16,0 2 1-16,-7 7 0 15,-4-13-4-15,-7-6 1 16,-7-9 0-16,-3-22 2 0,-4-26-1 16,0-24-1-16,-3-23-2 15,-1-21 1-15,1-22-23 16,3-19-10-16,7-19-79 16</inkml:trace>
  <inkml:trace contextRef="#ctx0" brushRef="#br0" timeOffset="28554.579">14217 7279 176 0,'7'9'66'0,"-7"7"-52"0,0 9 17 0,-4-10 4 16,1 7-10-16,-1 10-3 15,-3 12-3-15,-3 15-3 16,-1 4-8-16,-3 0-5 0,-4-1 0 16,-3 1-2-16,0 15 2 15,-4 1-2-15,1-4-1 16,3-3 1-16,-1-9-1 15,5-10-3-15,-1-9 2 16,4-9 1-16,3-7 2 16,4-6-23-16,0-7-8 0,4-5-81 15</inkml:trace>
  <inkml:trace contextRef="#ctx0" brushRef="#br0" timeOffset="28837.193">13762 7297 236 0,'10'3'90'0,"-2"4"-70"0,9 12 10 0,-6-7 2 15,3 7-14-15,7 9-2 16,4 19-12-16,10 19-2 15,4 6-2-15,7 3 0 0,0 10 2 16,-1 15-1-16,1 7 2 16,-3-10-2-16,-5-12-1 15,5-4-4-15,-1-9-2 16,4-9-30-16,0-10-14 16,3-12-62-1</inkml:trace>
  <inkml:trace contextRef="#ctx0" brushRef="#br0" timeOffset="29450.829">15593 6865 156 0,'-11'-13'60'0,"8"7"-47"0,-1 6 10 0,4 0 3 0,0 0-6 15,4 9 0-15,3 7-2 16,3 6 0-16,4 15-9 16,4 20 1-16,0 12 3 0,3 9-3 15,0 19 0-15,-3 16-6 16,3 7-3-16,-4-1 0 15,1 15 1-15,3-2-1 16,-3-13 2-16,0-21-2 16,-1-17-1-16,1-15 1 15,-4-16-1-15,-3-15-20 16,-4-17-7-16,3-8-83 16</inkml:trace>
  <inkml:trace contextRef="#ctx0" brushRef="#br0" timeOffset="30388.529">14721 7774 144 0,'0'0'55'0,"-3"0"-43"0,3-3 1 0,0 3-3 15,0 0-2-15,-4-3 0 16,4-4-4-16,-3 7-1 16,3 0-1-16,0 0-2 0,0 0 3 15,0 0-4-15,3 0 0 16,1 0-19-16,3 13-9 15,-7-7-36 1</inkml:trace>
  <inkml:trace contextRef="#ctx0" brushRef="#br0" timeOffset="31104.524">14718 7743 200 0,'-7'-10'77'15,"3"10"-60"-15,4 0 10 0,0 0 1 0,-3 6-8 16,-1 4-1-16,4-1-5 15,0 1 1-15,0-1-8 16,0-3 2-16,0 1 2 0,0-4-2 16,4 0 0-16,3-3 1 15,0 0 4-15,0 0-2 16,4 0 3-16,3 0-4 16,3 0-1-16,1 3-4 15,7 0-1-15,3 0 1 16,4 0 1-16,3 1-3 15,4-4-3-15,3 0 2 16,-3-4 2-16,0 1-2 16,-1-3-2-16,-6 0 0 0,-4-1 1 15,-3 4-1-15,-4 0-1 16,-3 3 3-16,-4 3 0 16,0 0-43-16,-3 4-20 15,-1-1-89 1</inkml:trace>
  <inkml:trace contextRef="#ctx0" brushRef="#br0" timeOffset="32062.136">16496 7062 212 0,'0'-25'79'0,"0"9"-61"0,0-6 4 0,0 13-2 0,0-3-8 16,0-4 1-16,0-3-4 15,0 0 0-15,-4 0-5 16,-3 1-1-16,0-4 3 0,-7 9 3 16,-3-3 2-16,-5 4-1 15,-6 6 1-15,0 2-6 16,-4 4-1-16,4 4 0 16,-4 11 0-16,4 7 0 15,0 19 2-15,3 22-3 16,0 15 0-16,4 7-3 15,4 21-1-15,-1 20 1 16,7-7 0-16,4 6 0 16,7 10 2-16,7-9 1 0,7-10 1 15,4-25 4-15,7-19 5 16,7-13-3-16,17-21 2 16,11-10-5-16,7-9-2 15,-4-19 2-15,-3-10 0 16,-3-8 3-16,-4-23 1 0,0-16-1 15,-7 4-1 1,-8-3-3-16,-6-1-1 16,-11 1-3-16,-14-1-2 15,-7 17 3-15,-10 5 0 16,-8 13-1-16,-7 13-2 16,-6 12-2-16,-8 9 1 15,-7 14-1-15,0 8 0 16,4 16 0-16,6 25 0 0,12-9 2 15,6-6 0-15,11-10-9 16,11-9-4-16,6-7-29 16,11-12-12-16,8-12-43 15,6-10-18-15,7-19 8 16</inkml:trace>
  <inkml:trace contextRef="#ctx0" brushRef="#br0" timeOffset="32394.606">17473 7087 260 0,'-3'-22'96'0,"3"22"-75"0,-4 7-1 0,4-1-7 15,0 13-1-15,-3 9 3 16,-1 10-4-16,0 2-1 16,1 7-6-16,-4 7-1 0,-4 18 3 15,-3 12 3-15,-3 1 2 16,-5-7-5-16,1 1-2 16,0-1-2-16,0-3 1 15,7-6-4-15,0-9 0 16,3-22-4-16,4-4 1 0,7-15-29 15,0-16-11-15,0-9-83 16</inkml:trace>
  <inkml:trace contextRef="#ctx0" brushRef="#br0" timeOffset="32666.6">16983 7106 316 0,'3'-3'118'0,"4"-3"-92"0,11 12-3 0,-7 3-5 15,6 13-12-15,4 13-1 16,4 18 0-16,7 7-1 16,3 24-2-16,11 20-2 0,3-4 1 15,1 4-4-15,3 5 2 16,-4-8 1-16,-3-10 0 15,-4-19 0-15,-3-13 0 16,-4-12-44-16,1-9-18 16,6-16-68-1</inkml:trace>
  <inkml:trace contextRef="#ctx0" brushRef="#br0" timeOffset="33269.101">18002 7617 176 0,'-7'6'68'0,"7"-6"-52"0,4 4 6 0,-4-4 1 15,3 6 3-15,4-6 5 0,4 0-4 16,3-6-2-16,7 2-13 15,7-5 3-15,11-7 3 0,18-6-4 16,10 0 0-16,3 0-6 16,1 1-3-16,-1 2-2 15,4 0-3-15,4 0 1 16,0 0-1-16,-8 0 0 16,-24 7 2-16,-7 3-1 15,0 2-1-15,-4 1-26 16,-10 6-10-16,-4 0-72 15,-11 9-57 1,1-2 64-16</inkml:trace>
  <inkml:trace contextRef="#ctx0" brushRef="#br0" timeOffset="33595.922">18309 6711 240 0,'-17'-53'90'0,"17"53"-70"0,-4-10 4 0,4 10-5 16,4 13 1-16,-1-1 4 15,11 26-6-15,-3-7 0 16,10 45-11-16,-3-17-2 0,10 45-1 0,-7-23 0 15,7 60 0-15,7 22-2 16,-6-12-2 0,-1-4 1-16,-3-12 1 0,-1-19-3 15,-3-13 0-15,1-21-4 16,-5-35 1-16,-3-3-36 16,4-13-15-16,-4-9-69 15</inkml:trace>
  <inkml:trace contextRef="#ctx0" brushRef="#br0" timeOffset="33924.058">19121 6344 236 0,'3'10'90'0,"-3"-10"-70"0,-3 40-1 0,3-33-3 16,0 21-8-16,0 0 1 16,0 25-3-16,0-9 1 15,0 19-4-15,0-13-2 0,0 25 2 16,3 66 9 0,1-75-4-16,6 0 0 15,-3-13-7-15,14-9 0 16,-3-9 1-16,17-13 1 0,-6 0-4 15,13-19-1-15,-7-3 3 16,8-10 1-16,-8-2-36 16,4-1-14-16,-8 4-66 15</inkml:trace>
  <inkml:trace contextRef="#ctx0" brushRef="#br0" timeOffset="34213.012">19604 6369 252 0,'-7'-9'96'0,"7"9"-75"0,-4 6-1 0,4-6-4 16,0 16-1-16,0-4 3 15,0 35-3-15,0-9 1 16,0 43-9-16,0-18-2 0,4 63 1 15,-1-29-3-15,1 63 0 16,-1-41-1-16,8 47-2 16,-4-44 3-16,7 38 0 15,-3-37-4-15,10-1-1 16,-3-25-46-16,3-3-17 16,-4-22-58-1</inkml:trace>
  <inkml:trace contextRef="#ctx0" brushRef="#br0" timeOffset="35174.629">13681 5846 176 0,'-7'-13'66'0,"10"13"-52"0,8 0 12 0,-4 9 4 15,7 4-3-15,11 6 4 16,3 12-2-16,7 22 2 0,18 35-17 16,7 3 5-16,7 31 2 0,0 26-3 15,0 27 0-15,4 26-10 16,-1 31-5-16,-3 3-5 16,-7 26 1-16,-10-23 3 15,-12 16 3-15,-16-35-4 16,-12-5-1-16,-6-23-2 15,-8-34 0-15,-6-41-5 16,-1-22 0-16,-3-29-30 16,3-17-13-16,8-14-82 15</inkml:trace>
  <inkml:trace contextRef="#ctx0" brushRef="#br0" timeOffset="36070.665">9021 4384 176 0,'-25'-6'68'0,"14"16"-52"0,-6 8 3 16,6-2 1-16,-3 19-1 15,0 40 3-15,0 31-3 16,3 45 0-16,4 34-10 16,4 60-1-16,10 62 2 0,7 56-6 15,14 45 0-15,14 34-2 0,18 16-2 16,25-6-2-16,14-48 1 15,-1-69-1-15,12-77-2 16,13-48 5-16,1-50 1 16,10-29 0-16,7-37-2 15,-7-22-19-15,0-21-10 16,-14-20-78 0</inkml:trace>
  <inkml:trace contextRef="#ctx0" brushRef="#br0" timeOffset="36889.001">15067 5021 108 0,'-3'-31'41'0,"-4"21"-32"0,0-5 22 16,-1 11 9-16,1 1-10 16,-3 0-5-16,-4 6-12 15,-4 10-6-15,-3 21-4 16,-4 32 4-16,1 22 3 0,-5 28-5 15,1 28-3-15,0 35-1 0,0 28 1 16,-1 31-1 0,5 7-1-16,3 34-2 0,10 25 1 15,18-9 1-15,18 9 0 16,21-22 2-16,28-22 3 16,14-47-2-16,7-50 0 15,22-31-1-15,-1-28 1 16,-7-23-18-16,-6-21-6 15,-5-16-72 1</inkml:trace>
  <inkml:trace contextRef="#ctx0" brushRef="#br0" timeOffset="37501.833">19547 4858 188 0,'-10'-25'71'0,"13"22"-55"0,1 3-5 0,10 19 43 16,7 15-14-16,11 19-8 15,17 32-5-15,11 15-16 16,11 26 7-16,-11-1 4 0,-14-28-9 15,49 104-2-15,-25-50-7 16,33 112-3-16,-1 91 2 16,-42-75 0-16,-18-75-4 15,-13 106 1-15,-8-84 0 16,-25 75 2-16,4-81-1 16,-42 56-1-16,14-76-15 15,-36 20-7-15,18-54-33 16,-28 0-13-16,14-40-50 15</inkml:trace>
  <inkml:trace contextRef="#ctx0" brushRef="#br0" timeOffset="38492.275">8329 11389 180 0,'-32'25'68'0,"15"-15"-52"0,-4 2 12 16,10-6 3-16,0 4-7 0,1-1 0 16,3 1-9-16,3 2-2 15,8 7-7-15,6 0 3 0,15 3 3 16,10-3 0-16,11-4 1 16,7-5-5-16,7-7-3 15,18-3-2-15,10-16 0 16,0-9 0-16,0-3 1 15,-7-4-5-15,-3 4 1 0,-4 3 0 16,-7 6 0 0,-7 7 2-16,-7 6 1 15,-11 9 1-15,-3 3 0 16,-11 3-2-16,-6 4-2 16,-8-1-17-16,-4 4-9 15,-10 0-19-15,-7 3-8 16,-7 3-57-16</inkml:trace>
  <inkml:trace contextRef="#ctx0" brushRef="#br0" timeOffset="38790.927">8576 12446 216 0,'-14'41'82'0,"17"-23"-64"0,5 7 2 16,-1-15-4-16,3-1 0 0,15-2 4 15,10-4-1-15,15-6-2 16,9-10-9-16,9 0-3 0,-9-5-1 16,9-7 0-16,2-4 0 15,8 1-2-15,-4-3-2 16,-4 9 1-16,-3-3 1 15,-3 0-1-15,3 0-1 16,-4 3-35-16,1-3-14 16,-1-1-65-1</inkml:trace>
  <inkml:trace contextRef="#ctx0" brushRef="#br0" timeOffset="39081.504">10414 10260 192 0,'-11'-6'74'0,"4"6"-58"0,0-3 9 0,7 3 2 15</inkml:trace>
  <inkml:trace contextRef="#ctx0" brushRef="#br0" timeOffset="39273.291">10393 10270 378 0,'7'44'36'15,"11"31"-19"-15,6 19-3 0,8 41-3 16,10 18-4-16,8 39 1 16,3 5-7-16,3 35-1 15,-3-6 0-15,0 22 2 16,-7-22 1-16,-7-4 1 16,-8-21-2-16,1-29-2 15,-4-31 1-15,-3-22-1 16,0-24-5-16,-1-23 1 15,-2-25-36-15,-5-16-15 16,1-18-65-16</inkml:trace>
  <inkml:trace contextRef="#ctx0" brushRef="#br0" timeOffset="39628.282">11490 11421 176 0,'4'-4'68'0,"-4"11"-52"0,3 11 19 0,-3-2 5 16,4 9-7-16,-1 13 0 15,4 6-12-15,4 9-3 16,-1 29-10-16,1 15-5 0,-1 3-2 16,-2 16-1-16,-1 25 2 15,-4-12-3-15,-3 18 0 16,0 1 1-16,-3-17 0 16,-1-18-3-16,1-16 2 15,-1-21-1-15,0-17-2 0,1-18-50 16,3-16-24-16,3-19-29 15</inkml:trace>
  <inkml:trace contextRef="#ctx0" brushRef="#br0" timeOffset="39904.82">11345 11888 232 0,'11'34'88'0,"-4"-2"-69"0,11 27 8 16,-11-28 1-16,7 10-8 15,7 13-2-15,11 24-10 0,14 13-3 16,10 0-3-16,8 22-2 0,3 6 1 16,-4 0-1-16,1-12 0 15,-1-13 0-15,-3-3 0 16,-7-13-5-16,-7-18-1 15,-11-20-26-15,-14-21-11 16,-7-19-69 0</inkml:trace>
  <inkml:trace contextRef="#ctx0" brushRef="#br0" timeOffset="40383.164">9624 9793 192 0,'-14'-6'71'0,"14"15"-55"0,-4 16-5 0,1-12-3 15,-1 18 6-15,4 13 6 16,0 16 1-16,7 12 2 15,4 22-13-15,10 41 5 0,11 9 3 16,10 47-10-16,7 22-2 16,8 35-4-16,6 34-2 15,15 23 3-15,17-8 0 16,0 8-1-16,1-20-2 16,-1-22 1-16,4-53-1 15,-1-37 0-15,-6-45 0 16,-7-21-9-16,-8-29-4 15,8-15-106 1</inkml:trace>
  <inkml:trace contextRef="#ctx0" brushRef="#br0" timeOffset="41510.177">12915 11643 176 0,'-21'-6'68'0,"14"12"-52"0,0-3 12 16,0 0 5-16,0-3-4 15,0 0 3-15,7 0-14 16,0 0-5-16,0 4-8 16,7 2 5-16,7 3 3 0,7 4-2 0,11-1-1 15,10 1-2 1,8-1 2-16,6 1-5 15,0-1-1-15,1-2-4 0,3-10-1 16,3 0 3-16,1 0 1 16,-4-3-1-16,0-4-2 15,-7-2 3-15,-4 0 0 16,-7-1-1-16,-6 4 1 16,-5 0-4-16,-6 3 0 15,-4-1-21-15,-3 1-8 16,-4 0-16-16,-3 0-4 15,-4-3-61 1</inkml:trace>
  <inkml:trace contextRef="#ctx0" brushRef="#br0" timeOffset="41913.407">13818 10533 184 0,'-10'-63'71'0,"6"51"-55"0,4-13 6 16,0 25 8 0,4 9-9-16,3 19 1 15,3 16-2-15,4 0-11 0,-3 10-3 0,3-1 0 16,0 13-1-16,4 12 2 15,0 0-4-15,-1-2-2 16,1 2 0-16,3 4 1 16,0 9-1-16,0-7-1 15,4-15-2-15,0-6-1 16,-1-19 2-16,5-16 2 16,-1-9 2-16,4-19 1 15,-1-19-2-15,5-9 1 16,6-4-2-16,4-5 2 15,3-1-4-15,1 7 0 16,-5-1-28-16,-6 7-13 16,-7-3-69-1</inkml:trace>
  <inkml:trace contextRef="#ctx0" brushRef="#br0" timeOffset="42244.847">14372 10285 160 0,'-10'-37'60'0,"6"34"-47"0,-3-4 15 15,7 7 4-15,-4 7-12 16,1 5-3-16,3 7 1 16,3 12 2-16,5 32-10 15,2 9 5-15,8 13 3 0,3 18-2 0,7 20 1 16,4-1-5-1,7 22-2-15,0 10-6 0,-1-10-3 16,5 13 2-16,-5 6 2 16,-2-13-4-1,-5-5-3-15,-2-1 1 0,-1-16 2 16,-3-21 0-16,-1-22-1 16,-3-13-2-16,1-19-1 15,-1-15-29-15,0-13-14 16,0-13-75-1</inkml:trace>
  <inkml:trace contextRef="#ctx0" brushRef="#br0" timeOffset="42605.557">14482 9784 228 0,'10'-6'85'0,"11"15"-66"0,18 19 5 16,-14 3-1-16,10 35-2 16,7 13 2-16,8 12-4 15,13 37-1-15,11-2-10 16,4 18-1-16,0 16 3 0,-4 0-4 0,-4 22 2 15,-3-4-5-15,-3 7 0 16,-8 13-1 0,-10-7-2-16,-11 16 1 0,-6-19-1 15,-12-9 0-15,-6 0 0 16,-4-35 0-16,-7-22 0 16,0-31-20-16,-4-25-7 15,4-16-107 1</inkml:trace>
  <inkml:trace contextRef="#ctx0" brushRef="#br0" timeOffset="43340.19">16122 10031 84 0,'-18'-81'33'0,"11"50"-26"0,-3-7 27 16,3 25 12-16,3 4-7 16,1 3 0-16,-4-1-11 15,-4 4-5-15,4 13-13 16,3 31 5-16,8 31 2 0,6 19-3 16,8 50 0-16,3 6-4 15,7 47-1-15,4 4-3 16,4 34 1-16,2-3-6 15,12 19-1-15,6-4 0 16,8-2 2-16,-8-29-3 0,-3-9 0 16,-4-29 1-16,-6-31 0 15,-1-28-5-15,-3-31 1 16,-7-25-62-16,-1-23-26 16,-6-34-6-1</inkml:trace>
  <inkml:trace contextRef="#ctx0" brushRef="#br0" timeOffset="43686.814">16528 10289 176 0,'0'-54'66'15,"3"48"-52"-15,1-3-3 0,-4 9-4 0,3 9 3 16,1 4 5-16,3 12 4 16,0 15 3-16,3 33-12 15,5 5 1-15,-1 10 2 0,3 18-5 16,1 10-2-16,-4-3-3 16,0-3 0-16,0-3 2 15,0-4 2-15,1-12-3 16,-1-16-3-16,0-12 0 15,7-19-1-15,4-7 0 16,6-18 0-16,5-19 0 16,2-19 2-16,1-18-21 0,0-1-7 15,0-6-82 1</inkml:trace>
  <inkml:trace contextRef="#ctx0" brushRef="#br0" timeOffset="44016.216">16986 10126 196 0,'-3'3'74'0,"3"12"-58"0,7 14 9 0,0-1 0 0,3 13-7 15,5 34 2-15,2 16-5 16,4 9-1-16,4 22-8 16,0 13-2-16,-1 3 2 0,1 25-3 15,3-9 0-15,1-1-1 16,2 14 1-16,5-11-2 16,-1-18-1-16,4-3 1 15,-1-3-1-15,-2-19-9 16,-4-22-4-16,-4-25-79 15,-4-7-58 1,-2-31 52-16</inkml:trace>
  <inkml:trace contextRef="#ctx0" brushRef="#br0" timeOffset="44588.129">17960 10884 104 0,'-7'-28'41'0,"7"28"-32"0,-4 0 35 0,4 0 13 16,0 10-23-16,0-4-11 16,4 28-6-16,-1-2 1 15,8 21-10-15,-4-9 0 0,4 28 2 16,-4-6-6-16,3 25 0 15,-3-19-2-15,0 22-2 16,4 34 3-16,-4-2 0 16,-3-20-1-16,-1-18-2 15,-3-9 1-15,0-23 1 16,0-9-30-16,-3-15-13 16,-1-17-59-1</inkml:trace>
  <inkml:trace contextRef="#ctx0" brushRef="#br0" timeOffset="44867.855">17664 10803 212 0,'-29'-32'79'0,"29"32"-61"0,-14-18 6 15,7 18-2-15,4-7-10 16,3 4 1-16,10 10-2 15,-6-4 3-15,17 37-7 16,-3-5 0-16,31 43 0 0,-10-12-1 0,24 60-1 16,15 27-3-16,-11 7-2 15,-4 3 1-15,1-15 1 16,-4-26-1-16,-4-16-1 16,-3-15 1-16,-3-22 1 15,-4-19-28-15,-15-28-11 16,-3-3-79-1</inkml:trace>
  <inkml:trace contextRef="#ctx0" brushRef="#br0" timeOffset="45279.422">18715 11421 160 0,'0'21'63'0,"0"-21"-49"0,25-9 20 0,-22 9 8 16,15-9-10-16,-4-1-3 15,21-5-15-15,-7 2-4 16,11 0-6-16,-4 4-3 0,4 0 2 16,-7-1-2-16,7 1-1 15,-7-1 1-15,10-2 1 16,-7 2-1-16,4-5-1 15,-7 2-21-15,3-2-11 16,-7-4-75 0</inkml:trace>
  <inkml:trace contextRef="#ctx0" brushRef="#br0" timeOffset="45711.938">19459 9815 176 0,'0'-12'68'0,"0"12"-52"0,4 3 10 0,-4-3 1 15,7 25 0-15,-4-6 1 16,11 43-9 0,-3-5-1-16,10 40-11 15,-7-16 0-15,11 48 3 0,-4-29-6 0,14 63 0 16,-10-37-2-16,10 53 1 15,-6-41-2-15,9 25 2 16,-6-38-2-16,3 29 2 16,-6-35-4-16,-1-6-2 15,-7-26-18-15,0-8-9 16,-3-23-39-16,-4-9-19 16,-3-12 0-1</inkml:trace>
  <inkml:trace contextRef="#ctx0" brushRef="#br0" timeOffset="46074.245">19530 9276 204 0,'10'-13'77'0,"-10"13"-60"0,29 32 2 16,-26-23-2-16,15 47 6 15,-4-8 6-15,32 58-4 0,-11-24-1 16,21 65-13-16,-13-31 0 16,13 72 2-16,-13-44-3 0,17 73 0 15,-15-57-4-15,22 78-1 16,-17-62-3-16,13 62 1 15,-20-63-2-15,-5 29 2 16,-9-50-4-16,-8 25-2 16,-4-45-20-16,-9-8-8 15,-5-29-26-15,-3-15-11 16,0-7-39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51:38.3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11758 1221 192 0,'-14'-63'74'0,"10"44"-58"0,1-6 16 16,3 16 4-16,0 9-3 15,3 0 1-15,8 15-6 16,0 23-3-16,6 31-13 15,1 6-1-15,0 16 2 0,-4 16-3 16,-4 12 0-16,1-3 2 16,-4-3 5-16,-4 19-5 15,-3-20 1-15,0-5-6 16,-3-10 1-16,-1-12-5 16,1-26-2-16,3-12-3 0,-4-21 1 15,4-26 1-15,0-35 0 16,0-37 0-16,0-19 2 15,0-34 1-15,-3-23 1 16,-4-27-2-16,0-13-2 16,3 3 1-16,8-10-1 15,3 26 0-15,7 21 2 16,0 26-3-16,4 25 0 16,3 37 5-16,3 23 2 15,8 27 4-15,3 20 4 16,8 43-4-16,-1 25 0 15,4 10-6-15,-4 35-3 16,1 8-3-16,-1 4 1 16,-3 19 1-16,-4-13 2 15,-3-13-1-15,-4-2 2 16,-3-13 0-16,-4-16 1 0,-7-19-11 16,-7-24-5-16,-7-23-41 15,-3-22-15-15,-5-18-5 16,-6-7-1-16,-10-18-51 15</inkml:trace>
  <inkml:trace contextRef="#ctx0" brushRef="#br0" timeOffset="122.013">12026 1650 240 0,'-32'-31'90'0,"29"28"-70"0,3 6 19 16,3 0 3-16,8-3-13 0,10-6-2 16,18-7-10-16,14-12-2 15,7-19-9 1,14-9-4-16,21-19-1 0,11 6-30 0,10 6-13 15</inkml:trace>
  <inkml:trace contextRef="#ctx0" brushRef="#br0" timeOffset="2702.809">17007 1149 184 0,'-3'-29'71'0,"3"23"-55"0,0 0 6 0,0 6 0 15,0 6-3-15,3 10 3 16,1 18-8-16,-1 29-3 16,1 3-6-16,0 3 3 0,-1 6 2 0,-3 3-1 15,0 13 2-15,-3 0-4 16,-1-9 1-16,0-4-5 15,1-15 0-15,3 0 1 16,3-10 0-16,8-6-2 16,7-6 1-16,3-7 0 15,4-2 1-15,6-14-2 16,5-2 1-16,9-6-2 16,5-10 2-16,-1-10-2 15,1 1-1-15,-5-10 1 16,-2-3 1-16,-8-3 1 15,-7-3 1-15,-3-10 0 16,-7 0 0-16,-8-2-2 16,-3-7 1-16,-7 3-4 15,-10 3 0-15,-15 6 1 16,-10 1 0-16,-11 3 0 0,-4 6 0 16,1 3-3-16,3 3 2 15,4 9 1-15,3 1 0 16,7 6-3-16,8-3 2 15,10 6-1-15,6 0-2 16,12-4 0-16,7-5 3 16,10-10 2-16,7-6 2 15,11-13-1-15,7-12 1 16,0-19 9-16,-8 0 7 16,-6 3-8-16,-11 1-1 15,-7 2-6-15,-14-9-1 16,-10 3-1-16,-15 9 1 0,-10 10-2 15,-4 12 2-15,-3 10-7 16,-4 13 1-16,-4 15 1 16,1 18 1-16,7 7-15 15,6 4-4-15,15-4-30 16,14 0-12-16,14-9-63 16</inkml:trace>
  <inkml:trace contextRef="#ctx0" brushRef="#br0" timeOffset="3408.435">21632 1359 192 0,'0'-57'74'0,"-7"29"-58"0,-10-10 16 0,13 38 4 15,-10-15-5-15,-11-4 2 16,-3 3-4-16,-4 4 0 15,-3 5-16-15,-7 17 3 0,-11 24 4 16,0 26-7-16,14-7 0 16,7-15-7-16,-6 53-4 15,6-19 3-15,7 41 1 16,7-25 0-16,26 9 1 16,-1-9 0-16,38-10 1 15,-6-15-2-15,32-32 1 16,-15 0-4-16,39-18-2 15,-20-4-5-15,9-9 0 16,-13 0-55-16,13 0-26 0,-17 0-64 16</inkml:trace>
  <inkml:trace contextRef="#ctx0" brushRef="#br0" timeOffset="12416.934">29644 1061 220 0,'0'-10'82'0,"0"10"-64"0,0 0 7 0,0 0-3 15,0 0-1-15,0 0 2 0,0-9-1 16,0 9-2-16,-4-3-10 16,4-3 2-16,-3 6 4 0,-1-4 1 15,1-2-1-15,-1 6-6 16,1-3-2-16,-1-3-2 15,1 6 1-15,-1-3-2 16,-3 0 0-16,4-4-6 16,-4 1-1-16,-1 3 1 15,1 3 2-15,0-6 2 16,0 2 3-16,0 4-1 16,-3 4 0-16,-1 2-3 15,-3-3 1-15,0 10 0 0,-4-7 1 16,-3 3-2-1,0 1-2-15,0-1 5 0,0 10 1 16,-4-7 0-16,0 10 1 16,0-3-4-16,4 6 0 15,0 10 1-15,0 9 2 16,3 0-1-16,1-4 0 16,3 7 1-16,-1-3 1 15,5-9-1-15,-1 2-1 16,4 4-1-16,4-13 0 15,-1 10-2-15,4 3 1 16,4-7-2-16,-1-2-1 16,1-7 1-16,10 9 1 15,11 10 1-15,6-3 1 16,5-13-5-16,-1-3-1 16,0 0 1-16,0-12 2 0,-3-1 0 15,-11-12-1-15,-3 3 1 16,3-6 1-16,4-16-1 15,-4-3 2-15,-3-3-2 16,-4 3-1-16,-4-3 1 16,-3-3-1-16,-7 12 4 15,-7-2 2-15,-7 5-5 16,-7 4-2-16,-11-1 0 16,-6 7 0-16,-1 3-2 15,-4 10 0-15,5-1-3 16,6 4-1-16,4 8-14 0,3-5-4 15,7 3-18-15,8 0-5 16,-1-10-26-16,4 10-8 16,4-3-49-1</inkml:trace>
  <inkml:trace contextRef="#ctx0" brushRef="#br0" timeOffset="13198.752">27065 2688 264 0,'-3'-16'99'0,"3"16"-77"0,10-6 20 0,-10 6 6 0,7 0-15 15,-3 0-4-15,6 0-3 16,1 0-2-16,10 0-13 16,18-3 4-16,3 0 3 0,-6 0-2 15,41 0 3-15,40-13-1 16,27-3 0-16,8 0-5 15,21-9 0-15,3 0-4 16,8-3 2-16,6-4-4 16,-14-3 1-16,4-2-3 15,-3-1 2-15,-18 3-4 16,-4-6 0-16,-4 7 1 16,-13 2 0-16,-22 4-2 15,-10 3-2-15,-10-4-2 0,-12 10 1 16,-10 4 1-16,-14 8 2 15,-17 1 1-15,-19 9 1 16,-20 6-22-16,-15 3-8 16,-6 1-25-16,-1 2-10 15,0-2-5-15,1-7 0 16,6 3-91 0</inkml:trace>
  <inkml:trace contextRef="#ctx0" brushRef="#br0" timeOffset="15250.986">24620 694 188 0,'0'-16'71'0,"0"13"-55"0,0-6 13 15,0 6 4-15,0-4-4 16,0 7 1-16,0-3-9 0,0-3 0 16,0 6-12-16,4 0 6 0,-1 0 4 15,1 9-1-15,-1 1 1 16,5 9-6-16,-1-1-3 16,0 11-3-16,-4 2-2 15,1 3-1-15,3 1 0 16,-4 3-2-16,1-10 1 15,3 0-2-15,0-3 2 16,0-3-2-16,4-9-1 16,-1-1 3-16,4-2 2 15,4-10-2-15,3 0 0 16,4 0-1-16,-4-7 1 16,0 1-4-16,-10 3 0 15,-1 3-19-15,-3 0-9 16,0 0-29-16,-3 0-14 0,-1 0-58 15</inkml:trace>
  <inkml:trace contextRef="#ctx0" brushRef="#br0" timeOffset="15569.416">24853 728 212 0,'-3'-25'79'0,"3"16"-61"0,0 0 19 16,0 9 4-16,0-7-10 0,3 7-1 15,1 7-4-15,-1 2 1 16,1 7-15-16,3 15 2 0,-4 0 0 16,1-2-1-16,-1 21 0 15,1-16-5-15,-1 20-3 16,1 18-2-16,0 3-3 15,3-3 1-15,0-3-1 16,3-13 0-16,-3-15 0 16,0-13-22-16,0 4-10 15,0-17-110 1,4 4-61-16,-4 0 92 16</inkml:trace>
  <inkml:trace contextRef="#ctx0" brushRef="#br0" timeOffset="15799.443">25107 1089 288 0,'-10'-3'110'0,"10"3"-86"0,-4-6 9 16,4 6 0-16,0 0-12 15,0 0-2-15,0 0-14 16,0 0-5-16,4 0 0 15,-4 0-1-15,0 6 1 0,0-6-18 16,0 9-8-16,0-6-63 16,0 7-30-16,0-1 11 15</inkml:trace>
  <inkml:trace contextRef="#ctx0" brushRef="#br0" timeOffset="16185.028">25273 666 236 0,'0'-10'88'0,"0"7"-69"0,0-3 15 0,0 6 1 15,0 0-9-15,0 0-3 16,-4 9-9-16,1-2-4 0,-4 5-5 15,0-2 1-15,3 8 0 0,1 7 4 16,-4 1 4-16,3 2-6 16,1-3-2-16,3 0-1 15,0-6-1-15,0 0 0 16,3-4 0-16,4 4 0 16,0-10 0-16,0-5-2 15,4 5-2-15,0-3 3 16,6-6 0-16,-3 0-4 15,7-6 1-15,4-3 0 16,-7 5 0-16,-4 4-22 16,-4-6-8-16,-2 6-40 15,-5 6-18-15,4-2-35 16</inkml:trace>
  <inkml:trace contextRef="#ctx0" brushRef="#br0" timeOffset="16544.437">25464 666 228 0,'-4'-10'85'0,"0"10"-66"0,-3-3 8 0,7 3 0 16,0 0-7-16,-3 3-2 0,-1-3-4 15,1 10 1-15,-1-1-8 16,1 10 0-16,3 0 3 0,0 15 3 16,0 1 2-16,0-7-4 15,0 16 1-15,0 15-7 16,0-8-1-16,3-4-2 16,1-7-2-16,3 4-2 15,0-15-1-15,0-4 2 16,4-7 2-16,3 8 0 15,-4-8 2-15,-3-2-18 16,-3-7-4-16,-1-5-33 16,-3 2-12-16,0 0-59 15</inkml:trace>
  <inkml:trace contextRef="#ctx0" brushRef="#br0" timeOffset="17111.86">25753 685 220 0,'3'-19'85'0,"-6"16"-66"0,-1-4 8 0,4 7 0 15,-7 0-7-15,0 0-2 0,0 0-2 16,0 0 0-16,0 0-8 16,-4 7 1-16,1-4 4 0,-1 6-1 15,1 1 3-15,-4 8-4 16,-1 7-1-16,1 10-4 16,0 9-1-16,4-10-1 15,3 4 2-15,7-4 1 16,3-8 1-1,8-11 0-15,3 4 0 0,0-10 0 16,4-9 2-16,-1 0-1 16,-3-9 2-16,-3 3-4 15,3-13 1-15,4-12-3 16,-4 9 2-16,-4-3 2 16,1 6 5-16,-4 3 1 15,-4 10 3-15,1 9-6 0,-4 9-2 16,-4 14-3-16,1-1 0 15,-1 6-2-15,4 7 0 16,0-7-6-16,0-3 1 16,4 10 0-16,-1-4 0 15,5-5 0-15,-1 5 0 16,0 1 0-16,0-7 2 16,0 3-23-16,-4 0-11 15,1-2-30-15,-1-1-11 16,1-9-100-1</inkml:trace>
  <inkml:trace contextRef="#ctx0" brushRef="#br0" timeOffset="28597.593">27700 1236 280 0,'-3'-18'107'0,"-1"8"-83"0,1 4 6 16,-1 0-1-16,4 3-1 16,0 3 3-16,0 0-1 15,0 0-1-15,0 3-16 0,0 12 5 16,0 10 5-16,4 19-1 0,-1 3 1 16,1 13-6-16,3-10 0 15,-4-3-4-15,11 38 0 16,0-16-7-16,4 12-4 15,-4-15-1-15,7 6-1 16,-3-15 0-16,3 9 2 16,-3-19-3-16,-4-4-2 15,-4-2-7-15,1-16-4 16,-4-6-30-16,-3-9-11 16,-1-4-29-16,1-9-10 15,-1 0-56 1</inkml:trace>
  <inkml:trace contextRef="#ctx0" brushRef="#br0" timeOffset="29228.126">28381 1262 272 0,'11'-26'104'0,"-11"26"-81"0,10-15 7 15,-10 15-1-15,4-3-3 16,3-10 4-16,-4 4-1 0,1-1 0 16,-4 1-16-16,0 6 3 0,-4-7 4 15,1 4-2-15,-11 6-1 16,-8-9-5-16,-2 9-2 15,-4 9-6-15,-1 7-3 16,1 3 2-16,3 6 0 16,1 9 1-16,3-6 0 15,3 1-2-15,-3 11-2 16,3-5 1-16,4 9 1 16,0 9 5-16,10-15 4 15,1-7-2-15,10 0 0 16,7 1-1-16,7-7 0 15,4-16-2-15,0-9 1 16,-8 0 0-16,15-16 3 16,-4 7-3-16,7-10 1 0,-6-3-3 15,-1-15 0-15,-3 8 1 16,-4-11 3-16,0 2 5 16,-7 10 1-16,-7 18-6 15,-7 20-3-15,0-4-1 16,-7 26 1-16,0-14-3 15,-4 32-2-15,4-15 0 16,0 46 1-16,0-18-1 16,7 16-1-16,0-14 1 15,7 17-1-15,7 28 0 16,-7-38 0-16,0-16-22 16,-3 1-8-16,-4-13-53 0,0-10-22 15,0-3-101 1</inkml:trace>
  <inkml:trace contextRef="#ctx0" brushRef="#br0" timeOffset="29951.003">27764 3193 280 0,'0'-38'107'16,"0"38"-83"-16,3-9 10 0,-3 9 0 0,0 0 3 16,4 9 4-16,-4 7-4 15,0 0-2-15,3 28-20 16,-3-16 0-16,4 22 1 0,-1-6-4 15,8 15-2-15,-4-8-3 16,7 27-2-16,-3-12-3 16,3-3-2-16,-4-10-13 15,4 0-4-15,-3-9-55 16,3-9-23-16,0-4-72 16</inkml:trace>
  <inkml:trace contextRef="#ctx0" brushRef="#br0" timeOffset="30172.889">28120 3472 340 0,'-14'9'129'0,"14"-9"-100"0,-4 19 13 0,1-19 2 15,3 10-21-15,0-10-2 16,3 0-11-16,1 9-4 15,3-9-3-15,-4 3-7 0,1 7 0 16,-1-4-25-16,1 10-8 16,0-7-45-16,-1 10-18 0,1-4-33 15</inkml:trace>
  <inkml:trace contextRef="#ctx0" brushRef="#br0" timeOffset="30610.31">28741 3014 288 0,'0'-25'107'0,"0"25"-83"0,3-12 15 0,-3 5 3 16,0 4-8-16,0 3 3 15,4 0-4-15,6 3 2 16,1 7-19-16,0 15 2 0,-1 9 0 15,4 20-4-15,-3-4 0 16,-4-6-6-16,7 9-3 16,-3-3-5-16,3 13-2 15,-4-19 1-15,4 22 2 16,-3-10-31-16,0 4-12 16,-4-13-21-16,0-3-8 0,0-10-28 15,0-9-13 1,0-12-3-16</inkml:trace>
  <inkml:trace contextRef="#ctx0" brushRef="#br0" timeOffset="31076.089">29425 2967 268 0,'-3'-15'101'0,"-4"15"-78"0,-7 0 13 0,3 0 2 16,-7 6-9-16,-3 3-2 16,-4 1-4-16,1-1 0 15,-1 7-13-15,4 6 1 0,3 3 2 16,4 3-5-16,4 6 0 16,6 1-2-16,8-10 1 15,-4-6 0-15,17-3 3 16,1-1 4-16,14-15 3 15,13 0-7-15,-2-15-1 16,-4-1-3-16,-4-6 1 16,-3-3-2-16,-8-3 0 15,-6-1 3-15,-7 11 3 16,-4 5 2-16,-4 0 3 16,-6 10-5-16,-4 10-1 15,-4 11-2-15,-7 4 2 0,1 25-5 16,3-3-1-16,3-12-4 15,7 15-1-15,4 12 1 16,7-9 0-16,8 1-3 16,2-8 2-16,1-5-23 15,0-10-12-15,-1-6-34 16,-3-6-14-16,0-10-103 16</inkml:trace>
  <inkml:trace contextRef="#ctx0" brushRef="#br0" timeOffset="31526.062">30011 2698 280 0,'3'-41'104'0,"-3"38"-81"0,-7-7 18 0,0 10 2 16,0 10-10-16,-7 2-2 16,-7 20-4-16,-4 8 0 15,-3 14-15-15,0-1 2 0,3 10 0 0,4 9 1 16,7 12 1 0,10 1-4-16,15-13-2 0,10-12-6 15,14-13-1-15,4-13-1 16,3-9-2-16,4-9 1 15,7-10 1-15,4-9 1 16,-4-12 3-16,-8-11 3 16,-13 4 2-16,-14-9 10 15,-25 3 4-15,-21 3-13 16,-11 3-5-16,-11 6-6 16,-13 4-2-16,-8 15 1 15,1 22 0-15,10 12-14 16,7-2-5-16,14-1-37 15,11-5-13-15,10-1-33 16,11 3-12-16,7 1-35 16</inkml:trace>
  <inkml:trace contextRef="#ctx0" brushRef="#br0" timeOffset="32307.399">28123 4729 240 0,'-3'-28'90'0,"3"28"-70"0,-7-19 17 0,3 19 4 16,1-6-9-16,-1 3 1 16,4 3-9-16,0-6-3 15,4 6-12-15,3-3 1 0,7-4 3 16,4-2 2-16,-1-1 0 0,1 1-3 16,21 0 0-16,17-4-1 15,-14 10 3-15,-10 0-1 16,4 12 2-16,-5 1-4 15,-6 27-1-15,-4-5-2 16,-14 15 2-16,0-10-3 16,-14 23-2-16,0-13-5 15,-14 34 0-15,3-18 0 16,-6 6 0-16,2-12 0 16,5-1 2-16,3-12-3 15,14-10-2-15,0 1 2 16,21-16 2-16,-3-4-2 0,17-15 0 15,-7 0 1-15,11-9 2 16,-7 0-14-16,-1-7-7 16,-2 0-43-16,-5 4-20 15,-3-4-92 1</inkml:trace>
  <inkml:trace contextRef="#ctx0" brushRef="#br0" timeOffset="32672.434">28974 4814 316 0,'-14'16'118'0,"14"-16"-92"0,-11 19 2 16,7-19-5-16,4 6-13 16,0-3-1-16,4 0-5 15,-1 0-1-15,8-9-1 16,-4 3 1-16,7-16 0 0,0 3 5 16,0-6 5-16,1-3-1 15,-5 6 1-15,-3 7-7 16,-7 12-2-16,0 0-4 15,-7 9-1-15,0 1-30 16,0-1-14-16,0 1-57 16,3-7-22-16,1 6 10 15</inkml:trace>
  <inkml:trace contextRef="#ctx0" brushRef="#br0" timeOffset="34875.592">29704 4388 228 0,'0'-10'88'0,"0"10"-69"0,-4-3 6 0,4 3 0 15,-3-6-10-15,-4 6 2 16,0 0-6-16,0-3 1 0,0 0-7 15,0-1 1-15,0 1 1 0,-1-3 1 16,1 0 2-16,0-1-3 16,0 1-2-16,-3-3 4 15,-1-1 2-15,1 4-4 16,2-3 1-16,1 6-3 16,-7-1 0-16,-3 8-1 15,3 2 0-15,-1 0 0 16,-2 7 0-16,-8 9-2 15,4 0-2-15,3-1 3 16,8-2 2-16,-1-6-4 16,4 9-3-16,4-7 3 15,3 7 1-15,0-3 0 16,7 0-2-16,7 9 1 16,3-3 1-16,5-9 1 15,2-7 1-15,1-5 0 16,0-8 0-16,3-5 0 0,-3 0 2 15,-1-4-5-15,1-6-1 16,-4 7 0-16,-7-4 2 16,-3 7-1-16,-4-4-1 15,0 1 1-15,-4-1 1 16,1 4 3-16,-4 2 4 16,0 1-2-16,0 6-2 15,-7 6 0-15,0 7 1 16,3-4-1-16,-3 13 2 15,4 25-2-15,-1-6 0 16,4-7-3-16,4 14-2 16,-1-11 1-16,11 7-1 0,-3-6 0 15,10-1 2-15,-3-5-3 16,3-1 0-16,4 3 1 16,-4-2 2-16,-7-10-19 15,-4-3-8-15,-2-7-45 16,-5-6-17-16,1 1-63 15</inkml:trace>
  <inkml:trace contextRef="#ctx0" brushRef="#br0" timeOffset="35640.856">30275 4253 288 0,'4'-19'107'0,"-4"13"-83"0,0-10 10 0,-4 13 0 0,-3 0-13 16,-3 3 1-16,-8 6-9 15,0 10-3-15,1 6-5 16,-4 6-2-16,0 0 1 0,-1 3-2 16,1-2-2-16,0-1-2 15,7-6 1-15,3 3 1 16,1-6 2-16,3-4-3 15,7-2 0-15,3-7-1 16,4 4 0-16,4-1 2 16,3-3 2-16,4-3-1 15,6-3-1-15,8 7 1 16,3-4-1-16,8-3 0 16,3 9 2-16,-4 1-1 0,-3 5-1 0,-4 4 1 15,-3 6-1 1,-4 3 0-16,-7 7 0 15,-3-4 0-15,-4 1 2 16,-7-4 5-16,0 0 6 16,-7-3 4-16,-4-3 4 15,-3-3-5-15,-3-3 1 16,-4-4-8-16,0-2-3 16,-4-1-1-16,0-6 1 15,1-3-3-15,-1-9-2 16,4-1 0-16,3-15-1 15,4-12-3-15,7-17 2 16,4 7 1-16,6-6 0 16,4 3 0-16,1 0 0 0,2-4 0 15,-3-2 0 1,-3-1 0-16,-4 4 0 0,-7 6 0 16,-4-6 0-16,-6 12-11 15,-4 3-3-15,-4 10-15 16,-3 6-4-16,0 7-21 15,-4 11-7-15,0 8-89 16</inkml:trace>
  <inkml:trace contextRef="#ctx0" brushRef="#br0" timeOffset="41073.525">28589 5915 168 0,'4'-26'66'0,"-8"23"-52"0,4-3 14 0,-3 3 5 15,-4 3-4-15,-1 0 3 16,1 0-7-16,0 0-1 16,0 0-13-16,4 0 4 0,-1 0 5 15,4 0-2-15,0 3 1 16,0 6 1-16,0 10 0 15,0 10-7-15,4 11-3 16,-4 14-8-16,0-11-1 0,0-5 1 16,3 6 1-16,1-9-1 15,-1 5 1-15,1-8-2 16,6-4 2-16,1-6 2 16,7-10 4-16,-1-2 0 15,19-10 0-15,-8 0-5 16,18-10-1-16,-7 7-1 15,3-12 1-15,-7 8-4 16,-3-2-2-16,-7-1-7 16,-4 4-2-16,-4 0-31 15,-3-4-11-15,1 4-28 16,-5-3-9-16,1-1-24 16</inkml:trace>
  <inkml:trace contextRef="#ctx0" brushRef="#br0" timeOffset="41421.17">28984 5883 264 0,'-10'-9'99'0,"3"9"-77"0,0-3 11 0,3 3 2 0,0 3-8 16,1 0 1-16,-1 3-4 16,4 7-3-16,0 9-11 15,4 9-2-15,-1 7-1 0,1-7-3 16,3 25-1-16,-3-2-1 16,6 9 1-16,8 31-2 15,-8-22-1-15,-3-16 1 16,4 10 1-16,0-10-3 15,3-5-2-15,-4-8-3 16,4-8-1-16,-3-7-51 16,3-9-24-16,-3 0-60 15</inkml:trace>
  <inkml:trace contextRef="#ctx0" brushRef="#br0" timeOffset="41859.364">29446 6300 236 0,'-14'13'90'0,"14"-13"-70"0,-10 9 8 0,6-6-2 15,4-3-12-15,0 0-1 16,0 0-3-16,0 0-1 0,4 0-5 16,-1 0-1-16,4-9 1 0,0 6 4 15,0-10 3-15,0 4 0 16,0-4 1-16,1 4 0 16,-5-1 0-16,1 4 0 15,-4 6 0-15,0 0-9 16,-4 6-1-16,1 1 0 15,-1-1 1-15,0 0-4 16,4 1 1-16,0-1-2 16,0 0 0-16,0-3 2 15,0 4 2-15,0-7-3 16,0 6-2-16,0-3-25 16,4-3-11-16,0 6-16 15,-1-6-3-15,1 0-59 16</inkml:trace>
  <inkml:trace contextRef="#ctx0" brushRef="#br0" timeOffset="42425.958">30095 5585 228 0,'0'-31'88'0,"-3"12"-69"0,-1 0 8 16,4 13-1-16,0-3-3 0,-3-1 3 15,3 4-5-15,0 6-1 16,-4 6-11-16,-3 10 1 0,0 12 1 15,-3 10-4-15,-1 15 1 16,1-3-3-16,-1 0 0 16,0-6-3-16,4-9-2 15,0 2 3-15,7-8 2 16,7-7 7-16,4-7 2 16,3-5-5-16,7-7-3 15,4-3-1-15,3-3-1 16,4 0-5-16,3-1 1 15,-3 1 0-15,-7 0 2 16,3 0-17-16,-11 0-6 16,1 0-34-16,-4-4-15 15,4 4-67 1</inkml:trace>
  <inkml:trace contextRef="#ctx0" brushRef="#br0" timeOffset="42787.995">30427 5466 260 0,'-10'-9'96'0,"6"9"-75"0,-3 0 8 0,3 0-3 15,4 0-8-15,0 0 2 16,0 6-2-16,0 7-2 16,4 12-8-16,-1 9-3 0,1 26-1 15,0 2-2-15,-1 4 1 16,1-3-2-16,-1 12-1 16,1 4 1-16,-1-7-1 15,4-10 0-15,4-11 0 16,-1-11-3-16,1-8 2 15,0-10-23-15,-1-10-10 16,1-5-50-16,-1-4-24 16,1-6 4-1</inkml:trace>
  <inkml:trace contextRef="#ctx0" brushRef="#br0" timeOffset="43715.935">31006 5429 184 0,'0'-10'71'0,"0"7"-55"0,0-3 11 0,0 6 3 0,-4-3-7 16,4-4 1-16,0 7-2 16,-3-3 1-16,-1 0-13 15,1 0 1-15,-1 0 2 0,0 0-1 16,1 0 3-16,-1-1-6 15,-3 1-1-15,0 3 0 16,-3 0 0-16,-1 3-2 16,-3 1 1-16,-4 2 0 15,-3 3 1-15,-3 1-2 16,-5-1 1-16,1 0 0 16,0 4 1-16,3 3-4 15,0-1-1-15,4 4-1 16,4 3 1-16,3 0-2 15,3 0-1-15,4-3 1 16,3 6 1-16,8-3-1 0,3-3 2 16,7-4 0-16,4-2 3 15,3-4-3-15,4-6 0 16,-1-6 1-16,1-6 0 16,0-7-2-16,-1-3-2 15,1-3-2-15,-4 0 1 16,0-3 1-16,-3 7 0 15,-4-1 0-15,-3 3 2 16,-1 4-1-16,-3 2 2 16,-3 4 4-16,-4 9 4 15,0 3-4-15,-4 7 1 16,1 9-3-16,-1 12 0 16,1 13 3-16,-1 3 5 0,4 4-5 15,0-1-2-15,4-3-3 16,3 10-3-16,0-4 1 15,0-2 1-15,0-4-1 16,0-10 2-16,0 1-2 16,0-9-1-16,0-7-8 15,-3-6-3-15,-1-10-36 16,-3 0-14-16,0 1-31 16,0-10-10-16</inkml:trace>
  <inkml:trace contextRef="#ctx0" brushRef="#br0" timeOffset="53338.896">28935 7247 264 0,'-18'-16'101'0,"18"16"-78"0,-7-3 4 0,7 3-1 16,-3 0-6-16,-1 0 0 16,4 0 14-16,0 0 5 15,0 0-20-15,0 0 9 0,0 0 5 16,0 0-6-16,0 0-1 15,0 0-6-15,4 0-3 16,-1 0-7-16,8 0-2 16,-1 0-2-16,11-6 1 15,-3-3-2-15,10-1 0 16,-6 4-3-16,6-7 1 16,11-2 0-16,-1 2 1 15,-2 7-2-15,-5 0 1 16,-2 3 0-16,-8 3 1 15,-4 0 2-15,-2 6 1 16,-1 0-1-16,-4 10 1 0,-3 3 0 16,-3 6 3-16,-1-7-1 15,-6 17 0-15,-1-7-8 16,1 16 0-16,-1 22 1 16,1-13 1-16,3-12-1 15,0 6-2-15,0-6 1 16,0 0-1-16,0-10 0 15,0 3 2-15,0-5-6 16,-4-1 1-16,4-6-17 16,-3 3-4-16,-1-6-21 15,1 0-7-15,-1-4-16 16,4-5-8-16,0-1-11 16,11-9-6-16,-1 0-37 15</inkml:trace>
  <inkml:trace contextRef="#ctx0" brushRef="#br0" timeOffset="53957.879">29916 7410 236 0,'-15'-6'88'0,"8"9"-69"0,-7 3 15 16,7 1 3-16,0-1-6 16,0 0-1-16,0 4-8 0,4-1-3 15,3 0-11-15,0-5 4 0,3 2 1 16,4-6 0-16,0-6 0 15,0 6-7-15,4-7-2 16,3-5 2-16,0 2 1 16,-3 1-1-16,-4-1-1 15,-4 1 3-15,-3 3 5 16,-3 0-3-16,-4 2 2 16,0 4-9-16,-4 4-2 15,0-1 1-15,4 3 3 16,0 3-7-16,0-2 0 15,4 2 0-15,3-3 1 16,0 1-2-16,0-1 2 0,0 0-6 16,0-3 0-16,0 0-35 15,3 1-14-15,1-4-29 16,3 0-11-16,-4 6-29 16</inkml:trace>
  <inkml:trace contextRef="#ctx0" brushRef="#br0" timeOffset="54960.313">30304 6968 228 0,'-4'-6'85'0,"1"6"-66"0,-4 0 5 0,-1 0 1 16,1 0 1-16,0 0 5 15,0 0-6-15,-3 0-1 16,3 0-13-16,3-3 0 0,4-4 0 16,7 1 2-16,7-3 3 0,0-1-3 15,8 1 2 1,2-4-2-16,1 4 2 0,3 0-4 16,-3 2-1-16,0 1 0 15,-1 3 1-15,-3 6-1 16,-3 6-1-16,-4 4 1 15,-3 6 1-15,-1 9-3 16,-6 10-3-16,-4 6-2 16,-4 6-3-16,-3 0 3 15,0-3 0-15,0 0-4 16,0-6 1-16,0-4-2 16,4-2-2-16,3-10 3 15,3 3 2-15,4-9-2 16,7-7 0-16,4-5 3 15,7-7 1-15,10-7 1 16,7-2 0-16,4 0-5 0,0-1-1 16,-7 4 1-16,-4 0 0 15,-7 3-15-15,-7-4-6 16,1 7-44-16,-8-3-20 16,0 3-79-1</inkml:trace>
  <inkml:trace contextRef="#ctx0" brushRef="#br0" timeOffset="60348.926">31136 6758 204 0,'4'-16'77'0,"-4"13"-60"0,0 0 2 0,0 3-2 16,0 0-2-16,0 0 0 15,0 0 4-15,0 0 0 16,0 0-10-16,-4 3 8 0,1-3 3 15,-4 0-2-15,0 0 0 0,-1-3-2 16,1-3 3-16,0 6-5 16,0 0 0-16,0 9-6 15,-3-3 0-15,-1 4-3 16,-3 2 2-16,0 1-6 16,0 0-1-16,0-1 0 15,0 1 2-15,3-4-1 16,0 0-1-16,4 1-2 15,0 6 1 1,4-4 3-16,-1 1-1 16,4-1-1-16,0 1 3 15,0-1 0-15,0-2-1 16,4-1 1-16,3 0 2 16,3-2 4-16,4-4 2 0,4-3 1 15,7 0-4-15,3 0-3 16,0-3-5-16,4 3 0 15,0 0 0-15,3 0 0 16,-3 3 0-16,0-3 0 16,-1 9 0-16,-2-2 0 15,-1 2 0-15,-4 0 0 16,1 1 0-16,-7 2 0 16,-1 4 0-16,-2 3 2 15,-1 0 3-15,-4 3 2 16,-6-1-1-16,-1 8 1 15,-3-4-2-15,-7 3 0 16,-3-3-1-16,-4-6 0 16,-4 3-2-16,-3-3 1 15,-4-7-2-15,0 1 2 0,-3-4-2 16,3-3-1-16,1-6 1 16,-1 0 1-16,0-6-1 15,4-3-1-15,4-1-2 16,-1-2 1-16,4-4-1 15,0-3 0-15,3 0 0 16,4 1 0-16,7-7 2 16,4-10 0-16,3-3-3 15,7 7 2-15,7-7 1 16,4 1 0-16,3-4 0 16,0-3 2-16,-3-3-1 15,-8-3-1-15,-3 9 1 0,-10 0-1 16,-11 7 0-16,-7 9 0 15,-7 6 0-15,-4 10 2 16,0 6-3-16,-3 6-2 16,3 3-1-16,1 0 0 15,2 4-13-15,1-1-4 16,4 0-24-16,3 1-9 16,3-1-23-16,4 4-9 15,3 2-39 1</inkml:trace>
  <inkml:trace contextRef="#ctx0" brushRef="#br0" timeOffset="106826.75">29104 8398 244 0,'4'-19'90'0,"3"10"-70"0,-4-4 24 0,-3 7 4 16,4 0-8-16,-4-1 0 15,3 4-8-15,-3 0 0 16,0 3-18-16,0 6 1 0,0 7 1 16,0 6-4-16,0 18-2 15,0 13-5-15,0-3-4 16,0-9 0-16,4 25 1 0,-1 34-1 15,1-19-1-15,-1-15 1 16,5 12-1-16,-5-9-7 16,1 3 0-16,-1-12-30 15,1-7-13-15,-1-3-25 16,1-13-8-16,-1-5-51 16</inkml:trace>
  <inkml:trace contextRef="#ctx0" brushRef="#br0" timeOffset="107173.068">29330 8514 312 0,'7'-10'118'0,"-3"10"-92"0,3 10 15 0,-7-4 0 15,0 4-14-15,0-7-3 16,0 19-12-16,0 9-3 16,0 4-5-16,-4-1-3 0,1-6 0 15,-1-6-1-15,0 6 0 16,1 10 0-16,-1-3 0 16,8-7-3-16,-1-3 2 15,8-6 1-15,0-10 2 16,-4 0-3-16,7-5 0 15,7 2 1-15,-3-6 2 0,-4 0-21 16,3-6-9 0,5-4-26-16,-1 1-11 0,-4 2-75 15</inkml:trace>
  <inkml:trace contextRef="#ctx0" brushRef="#br0" timeOffset="107444.179">29563 8454 280 0,'-4'-15'107'0,"4"12"-83"0,0-1 28 0,0 4 7 15,0 0-11-15,4 0-4 16,-1 7-9-16,4 5-2 16,0 13-19-16,0 13-1 15,-3 15-2-15,3 4-6 0,-3 8-1 16,-1 11-2-16,1-10 1 15,-1-16-2-15,1 25-1 16,-1-15-2-16,4 2 1 16,0-8-30-16,0 2-14 15,0-12-26-15,1 0-8 16,6 6-81 0</inkml:trace>
  <inkml:trace contextRef="#ctx0" brushRef="#br0" timeOffset="107956.159">30036 8827 316 0,'-8'7'118'0,"5"-4"-92"0,3 3 17 0,0-6 3 16,0 0-16-16,0 3-5 15,3-3-12-15,1 0-4 16,3-3-5-16,0 0-3 0,0-3 0 16,0-1-1-16,0-2 2 15,0 3-3-15,0 0 0 16,-3-1 10-16,-1 7 5 15,-3 0-6-15,0 10-2 16,-3 2-4-16,-1 1 1 16,1 2-2-16,3 1-1 0,0 0-6 15,0-7-4-15,0 1-45 16,0-1-19 0</inkml:trace>
  <inkml:trace contextRef="#ctx0" brushRef="#br0" timeOffset="108313.979">30385 8138 228 0,'21'-29'88'0,"-18"29"-69"0,1 0 24 0,-4 0 5 15,-4 10-8-15,1-1 2 16,-1 10-7-16,1 6 1 16,-1 0-20-16,4 7 2 0,4 2 2 15,-1 7-9-15,4 18-1 16,4 14-6-16,0 2-3 15,3-3 2-15,-4 0 0 16,1 0-4-16,-1 0-1 16,1-6-19-16,0-6-7 15,-4-7-34-15,0-15-15 0,0-10-74 16</inkml:trace>
  <inkml:trace contextRef="#ctx0" brushRef="#br0" timeOffset="108627.351">30745 8109 272 0,'-4'-22'101'0,"4"22"-78"0,0 0 13 0,0 0 2 16,0 7-5-16,0 5 1 15,0 7-8-15,-3 3-2 16,-1 9-13-16,-3 4-4 0,-4 3-1 15,1-1-5-15,-4 4-3 16,3 6 1-16,1 0 2 16,6-3 0-16,4-7-1 15,7 1-2-15,7-13 1 16,4-6 1-16,6-6 0 16,5-7 0-16,-1-9 0 15,0-7-22-15,0-2-10 16,-3-4-46-16,0 0-20 15,-4 1-32 1</inkml:trace>
  <inkml:trace contextRef="#ctx0" brushRef="#br0" timeOffset="108929.198">31002 8182 312 0,'-18'12'118'0,"11"-6"-92"0,0-3 15 15,7 1 0-15,0 5-6 16,0 4 2-16,0 2-14 16,4 13-4-16,-4 10-11 15,3 19-1-15,1 15 0 0,-1 3 1 16,1-3 2-16,0 0-7 16,-1 3-2-16,1-6-1 15,-1-3 2-15,1-6-1 16,-4-7-1-16,0-9-39 15,0-3-16-15,0-13-15 0,0-6-5 16,0-6 9-16,-4-10 5 16,1-6 3-16,-1-10 4 15,1-8-21 1</inkml:trace>
  <inkml:trace contextRef="#ctx0" brushRef="#br0" timeOffset="110627.085">30794 6460 204 0,'0'-9'77'0,"0"-1"-60"0,0-2 4 15,-4 9-1-15,1-4-8 16,-1 1-2-16,-3 0 6 16,0 0 1-16,0-1-8 15,-3 4 3-15,-4 0 2 0,-1 3 1 16,-2 0 1-16,-1 3-2 16,-3 0 1-16,-4 0-6 15,-3 1-3-15,-4-4 3 16,-3 0 2-16,-11 0-6 0,-7 0-1 15,-3 0 0 1,-4 3 0-16,0 0 0 0,0 0 2 16,0 0-3-1,-4 3 0-15,-6 1-1 0,-4 5-2 16,0-2 5-16,3 2 1 16,-3-2 0-16,-7-1 1 15,-4 10 0-15,1 3 1 16,6 6-4-16,4 0-1 15,7 13-1-15,3 0-2 16,4-7 3-16,7 4 0 16,1 6 1-16,-1 0 0 15,3 3 0-15,1 22 2 16,3 6-1-16,4 3 0 16,-1 7-3-16,5 3 1 0,-1 6-2 15,7-3-1-15,7-10 7 16,11-9 3-16,7-9-5 15,11-7-1-15,6-12 2 16,15 0 1-16,17-9-1 16,22-7-1-16,13 0-1 15,8-3 2-15,24-6-1 16,15-9 2-16,-1-10-4 16,22-7 0-16,7-8 1 15,-1-4 0-15,19-6 0 16,-4-4 2-16,3-2-1 15,11-7 2-15,-14 1-2 16,10-7 0-16,0 3-3 0,-10 0 1 16,7-2-2-1,-4 2 2-15,-13 0 2 0,-8-3 2 16,-4-3 1-16,-20-12 2 16,-22-1-7-16,-21-9-2 15,-17-3-1-15,-18-7 2 16,-15-27-1-16,-13-4 2 15,-14 3-2-15,-15 7-1 16,-17 0-2-16,-15 6 1 16,-13 12 1-16,-15 13 0 15,-31 13-5-15,-21 18 1 16,-26 13-9-16,-23 25-2 16,-22 25 6-16,-4 13 2 15,18 9-11-15,-21 16-3 16,35 9-40-16,43 3-17 0,45-9-103 15</inkml:trace>
  <inkml:trace contextRef="#ctx0" brushRef="#br0" timeOffset="112819.111">5489 6466 184 0,'-21'10'71'0,"10"-7"-55"0,-3-3 17 16,7 6 7-16,0-6-6 16,0 0 3-16,0 0-10 15,7 0-2-15,0-6-14 16,0 6 4-16,4 0 5 0,10 6 0 15,10-3 0-15,12 4-2 16,10-1-1-16,-1-3-5 16,23-6 0-16,6 0-3 15,10-3 0-15,-20 2-1 16,24-5 0-16,0 0 0 16,4-1 0-16,-4 1-4 0,-3 9-1 15,-15-3-1-15,-10 3-2 16,-7 0 1-16,-7 0 1 15,-7 0 1-15,-4 0 1 16,-3 0-5-16,-14 0 1 16,-4 3-31-16,-4-3-12 15,-6 9-29-15,-8 1-12 16,1 15-61 0</inkml:trace>
  <inkml:trace contextRef="#ctx0" brushRef="#br0" timeOffset="113161.416">5542 7454 244 0,'-32'-3'90'0,"22"3"-70"0,-4 0 21 16,7 0 7-16,3 0-19 15,4 0-6-15,7 0 5 16,11 0 4-16,14 3-16 16,3-3 2-16,11 0 0 0,17-3-4 15,15-3 2-15,6-1-3 16,1-2 0-16,7-4-7 0,10 1-2 16,0-1-2-16,-3-2 1 15,-11 5-2-15,-10-2 2 16,3-4 0-16,-3 7 1 15,-4-4-9-15,-7 1-4 16,-7 2-70-16,0 4-30 16,-18-3-55-1</inkml:trace>
  <inkml:trace contextRef="#ctx0" brushRef="#br0" timeOffset="113975.706">7906 5971 168 0,'-14'-63'63'0,"10"38"-49"0,4-19 20 16,-3 19 8-16,3-12-3 15,0-4-1-15,0 3-8 16,0 7-2-16,3 9-15 16,1 16 5-16,-4 21 3 0,0 20-9 15,0 15-2-15,-4 6-6 16,1 35-3-16,-1 13-3 16,-3 2 1-16,0 17 3 15,0 12 1-15,3-10-1 0,1-9-2 16,3-9 1-16,3-7 1 15,8-12 1-15,3-16 3 16,7-16-1-16,-3-18 0 16,7-16-6-16,3-16 1 15,7-15 0-15,4-13 0 16,7-6 2-16,7-1 3 16,0-5-33-16,-1 6-15 15,-2-4-105 1</inkml:trace>
  <inkml:trace contextRef="#ctx0" brushRef="#br0" timeOffset="114306.842">8491 5573 256 0,'-7'-22'96'0,"4"16"-75"0,-4 6 14 16,3 9 1-16,-3 10-13 16,0 28 0-16,0 12-8 15,4 17-1-15,-1 33-8 16,4 20 0-16,4 28 1 0,-1 25-3 16,4 21-1-16,4 11-1 15,3-1-2-15,3 3 3 16,1-21 0-16,-4-14-4 15,0-21 1-15,-3-25 0 0,3-25 2 16,0-29-8-16,0-21-1 16,0-22-47-16,4-10-19 15,3-25-60-15</inkml:trace>
  <inkml:trace contextRef="#ctx0" brushRef="#br0" timeOffset="114606.377">9197 6846 332 0,'-18'28'126'16,"8"-9"-98"-16,-4 12 3 0,7-9-5 0,-1 19-16 15,1 18-1-15,4 7-5 16,-1 10-3-16,1 8 0 16,-1 17-1-16,1-4 0 0,-1-3-3 15,1-6 2-15,-4-1 1 16,3-2 2-16,1-7-28 16,-1-9-11-16,1-18-29 15,-1-4-10-15</inkml:trace>
  <inkml:trace contextRef="#ctx0" brushRef="#br0" timeOffset="114875.139">8894 6786 280 0,'0'-22'107'0,"0"25"-83"0,3 10 17 0,1-4 2 15,3 10-21-15,0 9-7 16,7 13-5-16,3 22 0 16,5 15-5-16,2 1-3 0,5 18-1 15,2 16 1-15,8 3 1 16,3-7-4-16,1-5 1 0,3 3 0 16,-1-1 2-16,-6-12-10 15,-7-25-4-15,-4-12-30 16,-7-23-10-16,-3-18-85 15</inkml:trace>
  <inkml:trace contextRef="#ctx0" brushRef="#br0" timeOffset="115293.734">9183 5773 228 0,'-4'-53'88'0,"8"44"-69"0,6 6 19 0,-6 6 4 16,7 6-9-16,3 7 0 15,3 0-7-15,4-1-2 16,4 1-13-16,0 3 7 0,0 0 2 16,-1 2-4-16,-3 8 1 15,-3 5-6-15,-4 16 1 16,-7 19-7-16,-7 7-3 15,-7-4-1-15,-3 6-1 16,-5 7 0-16,-2 6 0 16,6-4 0-16,4-14 0 0,7-4 0 15,7-13 0-15,7-6 8 16,4-9 5-16,3-10-4 16,7-9-3-16,4-12 1 15,7-4 0-15,7-12-6 16,7-4-2-16,0 1 2 15,-4-1 1-15,-10 1-14 16,0 6-6-16,-4-3-35 16,-7 2-14-16,0 1-102 15</inkml:trace>
  <inkml:trace contextRef="#ctx0" brushRef="#br0" timeOffset="116797.493">9952 7210 220 0,'-11'0'82'0,"4"0"-64"0,0 0 15 0,7 0 2 16,-3-7-7-16,3 4 0 15,0-3-4-15,3-4-1 16,8 1-12-16,6 6 7 0,8 3 2 15,14 3-2-15,17 0 0 16,8-3-6-16,3-6 0 16,3-7-3-16,5-5 0 15,6-8-3-15,0 8 1 16,0-1-4-16,-7 9 0 16,-10 1-1-16,-12 6 1 15,-6 3-2-15,-10 6-1 16,-8 4 5-16,-4-4 1 0,-6 0-13 15,-4-6-6-15,-3-9-28 16,-1-7-14-16,-3-3-18 16,1-3-4-16,2-6-49 15</inkml:trace>
  <inkml:trace contextRef="#ctx0" brushRef="#br0" timeOffset="117759.506">11412 5770 196 0,'-28'-15'74'0,"14"12"-58"0,-11 6 23 0,15 0 4 16,-4 3-6-16,-8 0 1 0,5 4-9 15,3-4-1-15,3 3-15 16,4 1-1-16,4-1-1 0,10 1 0 15,7-1 1-15,7 4 2 16,11-4 2-16,3-3-7 16,14-3-1-16,15-3-2 15,10 0-1-15,0-3-3 16,-3 3-2-16,-4 0 3 16,-4 7 0-16,-3-1-1 15,-7 6-2-15,-4 10 3 16,-6 16 2-16,-8 28 7 15,-10 15 2-15,-8 7-10 16,-6 47-1-16,-4 6-5 16,-7 13 0-16,0 12 2 15,0-16 0-15,0-12 0 16,3-3 0-16,5-13 0 0,-1-21 0 16,0-23 0-16,0-9 0 15,0-22-42-15,0-6-17 16,0-13-23-16,3-9-9 15,-3-13-39 1</inkml:trace>
  <inkml:trace contextRef="#ctx0" brushRef="#br0" timeOffset="118525.282">13162 6407 236 0,'7'-16'90'0,"-3"19"-70"0,-1 4 19 15,-3 2 3-15,0 4-16 16,0 15-2-16,-3 13-10 16,-4 18-1-16,-7 7-8 15,-8 6-3-15,-2 16 1 0,-5 22-4 16,1-1 0-16,0 1 3 16,0 6 1-16,3-6-4 0,7-16 1 15,1-19 0-15,3-15 0 16,3-16-20-16,1-16-7 15,-1-12-17-15,0-13-5 16,4-13-67 0</inkml:trace>
  <inkml:trace contextRef="#ctx0" brushRef="#br0" timeOffset="118777.405">12700 6441 240 0,'-7'-28'90'0,"3"22"-70"0,8 3 15 16,-1 3 0-16,8 6-7 16,7 7 0-16,6 15-11 15,5 16-3-15,2 18-8 16,1 7-4-16,7 7-1 0,3 27-1 16,8 10 2-16,6-3-1 15,1-7-1-15,3-3 1 16,-4-12-1-16,0-12-16 15,4-17-6-15,-3-21-31 16,-4-19-11-16,-7-10-53 16</inkml:trace>
  <inkml:trace contextRef="#ctx0" brushRef="#br0" timeOffset="119050.231">13568 6836 316 0,'21'16'118'0,"0"-6"-92"0,22-7-3 0,-22 6-8 16,10-3-11-16,8 1-1 15,11-4-3-15,17-3-1 16,7-3 1-16,3-7 0 0,4-2 2 15,11 2-1-15,7-9-1 0,0-9-19 16,-4-6-10 0,-7-10-49-16,0 3-22 0,-6 3-3 15</inkml:trace>
  <inkml:trace contextRef="#ctx0" brushRef="#br0" timeOffset="119558.528">15004 6046 224 0,'-32'-6'85'0,"21"3"-66"0,-3-7 8 0,11 4 0 16,6-3-3-16,8-7 1 15,10-6-6-15,14-6 1 16,11-3-11-16,7 2-1 0,7 7 2 16,11 13-4-16,3 15-1 15,-7 13 6-15,-7 19 5 16,-15 28 3-16,-13 15 3 15,-14 7-12-15,-15 15-6 16,-17 23-2-16,-10-4 0 16,-12 0-3-16,-2 16 0 0,2-9 1 15,4-16 0-15,8-16-3 16,3-12 2-16,7-16-1 16,10-16 0-16,8-15 6 15,13-20 2-15,18-8-5 16,15-10 0-16,10-3-1 15,7-13 2-15,3 3-12 16,12-5-3-16,6-4-29 16,-4-3-11-16,-10 3-56 15,-7 3-62 1,-7-6 55-16</inkml:trace>
  <inkml:trace contextRef="#ctx0" brushRef="#br0" timeOffset="120233.791">16316 5811 276 0,'-39'-44'104'0,"18"25"-81"0,-7 1 3 0,10 18-4 16,-7 9-8-16,-6 10 0 15,-5 9-6-15,1 7 0 0,-4 5-5 16,4 14-2-16,3 11 0 0,4 8 1 16,10-8 1-16,8-2-4 15,10-6 1-15,7-4-2 16,11-3 0-16,10-3 0 16,7-3 0-16,4-6 2 15,3-1 2-15,8-2-1 16,6-1 2-16,11 10 0 15,0-3 1-15,4 0-2 16,-11-1 1-16,-7 4-2 16,-11 3-1-16,-10 7 1 15,-11 8 1-15,-7 4 8 16,-11-3 5-16,-10 3-1 16,-10-7 2-16,-11 1-9 15,-11-10-2-15,-4-6-5 0,1-10-1 16,3-12 1-16,4-9 2 15,0-13-1-15,6-10-1 16,1-11 1-16,7-11-1 16,7-21 0-16,10-19 2 15,8-13 1-15,7-6 1 16,10-34 4-16,14-7 5 16,14-18-3-16,4-20 2 15,-3 7-3-15,-4-3 0 16,-11 16-5-16,-10 24-3 15,-11 23 0-15,-11 21 1 16,-10 19-1-16,-11 26 2 16,-6 15-4-16,-4 22-2 0,-4 25-1 15,0 16 0 1,7 6-13-16,11-3-4 0,7-1-22 16,7-2-10-16,7 0-25 15,14 6-11-15,1 0-32 16</inkml:trace>
  <inkml:trace contextRef="#ctx0" brushRef="#br0" timeOffset="120563.853">17466 6325 272 0,'-11'-18'101'0,"8"2"-78"0,-4-6 11 0,3 19 1 16,1 0-12-16,3 3-1 15,0 9-11-15,0 10-2 16,-4 6-5-16,1 19-5 0,-4 22 0 15,-4 21 3-15,-7 1 1 16,-3 9 1-16,-7 19 0 16,3 0-5-16,1-9-1 15,-1-3-35-15,4 2-12 16,3-5-91-16</inkml:trace>
  <inkml:trace contextRef="#ctx0" brushRef="#br0" timeOffset="120806.319">16979 6238 312 0,'43'21'118'0,"-22"5"-92"0,10 11-3 0,-16-15-8 16,2 19-9-16,8 22 1 15,7 15-4-15,6 0 0 16,8 16-1-16,4 19-2 0,3 3 3 16,0-3-26-16,-1-3-12 15,-2 6-101 1</inkml:trace>
  <inkml:trace contextRef="#ctx0" brushRef="#br0" timeOffset="121195.708">18754 5545 160 0,'-32'34'60'0,"11"-12"-47"0,-4 6 15 16,14-15 4-16,1 2 4 16,-1 7 3-16,1 10-4 15,3 2-1-15,7 13-19 0,3 13 0 16,8 18-1-16,6 16-7 0,12 0-2 15,6-3-3 1,4 22 1-16,0-3-4 0,-4-3 0 16,-3-10-1-16,-4 3 0 15,-7 10-36-15,-3-4-14 16,-4-2-73 0</inkml:trace>
  <inkml:trace contextRef="#ctx0" brushRef="#br0" timeOffset="121465.143">18277 6887 348 0,'60'-22'132'0,"-31"12"-103"0,34-18-4 15,-35 15-9-15,11-8-12 16,11-8-3-16,17-5-3 16,10-4 1-16,4 4 1 15,-3-1-7-15,3 4 0 0,0-1-19 16,0 4-6-16,-3 3-34 16,-7 3-15-16,-12-3-32 15</inkml:trace>
  <inkml:trace contextRef="#ctx0" brushRef="#br0" timeOffset="122293.683">19572 5739 272 0,'-3'-63'101'0,"3"63"-78"0,0-31 6 16,0 28 0-16,3 9-9 15,1 16 0-15,3 19-5 16,0 6-1-16,0 9-8 16,-4 19-4-16,4 16 1 0,-3-6-4 15,3 3 0-15,0-10 1 16,4-6 0-16,6-9-3 16,8-10 2-16,10-6-1 15,4-15 0-15,3-10 2 16,1-13 2-16,-1-9-1 0,0-6 2 15,1-10-11-15,-1-3-4 16,0-3-32 0,-13 4-13-16,-5 2-70 15</inkml:trace>
  <inkml:trace contextRef="#ctx0" brushRef="#br0" timeOffset="122561.875">19999 5657 332 0,'0'-9'123'0,"0"9"-95"0,7 31 7 0,-7-2-4 16,4 5-17-16,-1 10-5 0,1 19-6 16,-1 18 0-16,4 20-2 15,0 5-1-15,0 23 1 16,0 6-1-16,4-1 0 0,0 8-3 15,3-1 2-15,7-16-28 16,4-15-13-16,6-19-7 16,-3-13-3-16,-3-12-15 15,0-22-8-15,0-13-17 16</inkml:trace>
  <inkml:trace contextRef="#ctx0" brushRef="#br0" timeOffset="123147.932">20768 5717 284 0,'0'-66'107'0,"-3"41"-83"0,-1 0-3 0,0 19-4 16,1-1-2-16,-4 4 3 16,-4 6-3-16,-3 10 1 15,-3 9-9-15,-5 9-2 0,-2 10-1 16,-1-3 0-16,0 2 2 16,1 1-3-16,2 9-2 15,5 4-3-15,6 8 1 0,4 4 1 16,7 0 0-1,4-6 0-15,6-7 0 0,4-12 0 16,8-10 0-16,2-12 0 16,4-10 2-16,4-12 8 15,0-12 3-15,0-20-2 16,-4-18 1-16,-3-1-5 16,-4-2-2-16,-4-7 0 15,-2 7-1-15,-1 3 4 16,-4 9 5-16,-3 12 2 15,0 20 3-15,0 12-8 16,0 15-1-16,1 17-3 16,-1 21-1-16,0 32-6 15,3 9 1-15,4 19 0 0,0 15 2 16,1 4-1-16,-1-4-1 16,0 7-2-16,3-6 1 15,-2-13-15-15,-1-13-6 16,-4-12-18-16,-3-9-7 15,0-19-13-15,-3-7-5 16,-1-12-74 0</inkml:trace>
  <inkml:trace contextRef="#ctx0" brushRef="#br0" timeOffset="125204.255">7542 4855 180 0,'-14'-28'68'0,"0"24"-52"0,-7 8 6 0,10 5-1 16,-3 7-2-16,-7 12 1 16,0 25 0-16,3 44 0 15,-3 23-11-15,7 55 1 0,7 45 3 16,11 46-7-16,17 45-1 15,18 43-3-15,13 25 1 16,23 16-2-16,13-31-1 0,7-35 1 16,-7-59-1-16,-7-44-3 15,0-51 2-15,4-52-1 16,0-58-2-16,-1-33-114 16</inkml:trace>
  <inkml:trace contextRef="#ctx0" brushRef="#br0" timeOffset="126086.674">12912 4667 156 0,'-7'-47'60'0,"7"40"-47"0,-7 1 13 0,7 6 0 0,-4 3-3 16,1 10 0-16,3 21 5 16,10 23 3-16,11 21-17 15,18 47 5-15,14 26 2 0,10 43-7 16,1 13-3-16,-1 32-6 15,-6 24-4-15,-8-6-3 16,-10 28 1-16,-14-21 3 16,-11 2 3-16,-11-30-4 15,-6-14-3-15,-4-31-4 16,-4-37 1-16,1-29-35 16,-1-30-15-16,1-26-60 15</inkml:trace>
  <inkml:trace contextRef="#ctx0" brushRef="#br0" timeOffset="126811.801">5588 11113 212 0,'-35'47'79'0,"24"-31"-61"0,8 0 8 0,-1-10-1 0,8 0-13 15,3 0-4-15,10-6 8 16,8-6 4-16,7 3-10 16,10-6 3-16,7-4 3 0,22-3-8 15,0-2-4-15,3-1-3 16,0 0 1-16,0-3-1 15,7 0 2-15,-7 0-4 16,0 0 0-16,-10 0 1 16,-4 7 2-16,-11 2-30 15,-3 7-11-15,-14 6-84 16</inkml:trace>
  <inkml:trace contextRef="#ctx0" brushRef="#br0" timeOffset="127095.539">5920 12164 216 0,'14'18'82'0,"10"-8"-64"0,19-4 7 0,-19-6-1 16,5-3-4-16,9-6 0 15,19-7-4-15,6-15-2 16,19-7-8-16,-5-12-4 0,1-7-1 16,10 13 1-16,0 4 3 15,0 8-4-15,-3 10-1 16,-7 10 0-16,-8 6 0 0,-6 2-36 16,-1 11-15-16,-3 2-62 15</inkml:trace>
  <inkml:trace contextRef="#ctx0" brushRef="#br0" timeOffset="128579.002">8206 9941 172 0,'-4'-95'66'0,"1"70"-52"0,-1-3 1 0,1 19-1 15,3-1 1-15,-4 4 3 16,0 3-3-16,-3 9-1 16,0 10-8-16,-3 22 7 0,-1 31 6 15,4 15-4-15,0 23 0 16,4 43-5-16,3 23-1 16,7 34-5-16,10 44-1 15,15 12-1-15,14 22-2 16,10 26 1-16,1-42 1 15,-1 1-3-15,-6-44 0 16,-5-51 1-16,-2-34 0 16,-1-28 0-16,-3-28 0 15,0-22 0-15,-4-23 0 16,-7-15-18-16,-3-15-5 0,-4-16-93 16</inkml:trace>
  <inkml:trace contextRef="#ctx0" brushRef="#br0" timeOffset="128986.883">8580 10345 176 0,'3'-22'68'0,"-3"16"-52"0,0 6 17 0,0 6 4 16,4 7-2-16,-1 27 4 15,8 26-12-15,3 13-5 16,3 27-12-16,5 26-4 0,2 6-2 15,5 37-2-15,-1-5-2 16,4 30 1-16,3-5-1 16,-3 18 2-16,-4-3 1 15,0-15-1-15,-3-4 1 16,-4-34-4-16,0-32-2 16,-3-31-5-16,-1-28 0 15,-3-25-64-15,1-29-27 16,2-34-10-16</inkml:trace>
  <inkml:trace contextRef="#ctx0" brushRef="#br0" timeOffset="129331.868">9514 11038 244 0,'0'9'90'0,"-3"10"-70"0,-1 19 8 0,1-16 0 16,-1 12-8-16,4 20 0 16,0 30-7-16,-3 10 0 15,-1 16-8-15,1 25-3 0,-4 6-1 16,0 6-1-16,0 13 2 15,0-16-1-15,-1-2-1 16,1-1 1-16,-3-22 1 16,3-22-3-16,0-25 0 15,3-25-8-15,4-28-4 16,0-28-22-16,0-17-10 16,4-11-73-1</inkml:trace>
  <inkml:trace contextRef="#ctx0" brushRef="#br0" timeOffset="129633.105">9052 11424 196 0,'-21'-60'74'0,"18"54"-58"0,3 3 9 16,0 6 2-16,3 6-3 15,8 19 3-15,10 13-4 16,11 6 0-16,13 13-12 0,8 6 0 16,7 31 2-16,0 3-5 0,0 4-2 15,11 9-3 1,6 24-3-16,5-14 1 0,-5-7 1 16,-6 0 1-16,-11-10 1 15,-11-24-13-15,-10-19-7 16,-7-26-51-16,-4-21-23 15,-3-16-20 1</inkml:trace>
  <inkml:trace contextRef="#ctx0" brushRef="#br0" timeOffset="133521.178">10372 11480 188 0,'-14'22'71'0,"7"-9"-55"0,-1 2 13 16,5-8 2-16,-1-1-5 15,4-6 2-15,-3 0-5 16,-1-3-2-16,1-4-11 16,3-2 5-16,0 0 4 0,3-4-1 15,4 10-1-15,4-3-3 16,3 6-1-16,7 0-3 16,7 0 1-16,8 0 0 15,10-10 1-15,10 1-2 16,11-10 1-16,0-3-4 15,0-3 1-15,-3 0-3 0,-1 0 0 16,1 3-1-16,-1 3 0 16,-6 6-2-16,-8 4-2 15,-3 3 1-15,-11 3 1 16,-3 0-1-16,-7-1-1 16,-4 4 3-16,-7 0 0 15,-4 0 1-15,5 0 0 16,-8 0-5-16,-4 4-1 31,4 2-178-15</inkml:trace>
  <inkml:trace contextRef="#ctx0" brushRef="#br0" timeOffset="134181.908">11000 10630 220 0,'-14'7'82'0,"6"-1"-64"0,-2-3 15 0,3 0 2 16,3 3-3-16,1 1 1 15,-1-1-12-15,4 3-3 16,4 1-10-16,3-4 6 0,7 10 3 15,11-7 2-15,10-6 3 16,11-3-3-16,10-9-2 16,8-10-5-16,-1 3 0 15,11-9-7-15,7-3-1 16,1-3 0-16,-5 6 0 16,-6 6-2-16,-11 6 1 15,-7 10 7-15,-8 16 3 16,-6 9-2-16,-7 6 1 0,-7 16-7 15,-4 6-1-15,-3 22 0 16,-4 13 0-16,-4 12 2 16,-3 0 1-16,-3 22-3 15,-1 0-1-15,-3-6-3 16,-3 6-1-16,-1 7 1 16,1-4 2-16,-4-12-1 15,0-7-1-15,3-9 1 16,1-12-1-16,-1-13-3 15,4-22 2-15,4-19-1 16,3-22-39-16,3-12-15 16,4-6-47-16,11-4-20 15,0-6-22 1</inkml:trace>
  <inkml:trace contextRef="#ctx0" brushRef="#br0" timeOffset="134679.544">12150 9743 196 0,'3'-16'74'0,"1"10"-58"0,3 0 12 0,0 3-1 16,7 3 4-16,7 6 4 15,7 10-2-15,8 9 2 16,2 19-19-16,15 25 4 0,11 9 1 16,10 10-9-16,4 18-2 15,-8 26-6-15,-6 3-1 16,-8 31-1-16,-10 7 1 16,-7 27-2-16,-11-5-1 15,-10 5-2-15,-8-2 1 16,-6-23 3-16,-4-15 1 15,-4-15-4-15,1-23 1 16,-1-31-29-16,1-16-10 16,-1-22-210-1,11-37 109 1</inkml:trace>
  <inkml:trace contextRef="#ctx0" brushRef="#br0" timeOffset="135141.373">13480 9502 192 0,'-32'-22'74'0,"21"9"-58"0,-3-3 14 0,7 10 3 15,0 0 1-15,0 6 1 16,4 0-5-16,-1 19-2 15,4 12-15-15,0 16 3 0,4 16 2 16,-1 28-6-16,4 34 1 16,4 38-8-16,6 32-1 15,8 65-2-15,3 35 1 16,8 18-2-16,6 4-1 16,0 15-2-16,4-53-1 15,0-25 2-15,-4-37 2 16,1-51 2-16,6-38 1 0,0-34-46 15,4-22-22-15,-3-28-77 16</inkml:trace>
  <inkml:trace contextRef="#ctx0" brushRef="#br0" timeOffset="135968.869">14090 10188 200 0,'-4'-56'74'0,"4"21"-58"0,4-9 12 0,-4 32-1 16,3 2-2-16,5 10 2 16,2 16-4-16,4 19-2 15,0 2-11-15,0 10-4 0,1 16 0 16,-1 15-1-16,-4 13 0 16,1-3-3-16,-1 3-2 15,1 22 5-15,0-3 1 16,3-4 0-16,0-2 1 15,0-16-4-15,4-4-2 16,3-18-3-16,7-16 1 16,4-18 1-16,3-17 0 15,4-12 0-15,3-12 2 0,0 3-3 16,1-10 0-16,-4-3-41 16,-1-6-17-16,1 0-67 15</inkml:trace>
  <inkml:trace contextRef="#ctx0" brushRef="#br0" timeOffset="136122.912">14739 10273 196 0,'-25'-41'74'0,"15"19"-58"0,-1 0 16 0,4 7 4 15,0-1-3-15,0 0 1 16</inkml:trace>
  <inkml:trace contextRef="#ctx0" brushRef="#br0" timeOffset="136329.967">14665 10144 460 0,'7'29'19'0,"0"30"-5"15,7 26-9-15,0 21-2 16,4 20-1-16,0 27 1 16,-1 11-2-16,4 30-1 15,4-12 1-15,3 12-1 16,1-21 0-16,-1-13 2 15,4-16-3-15,-1-13 0 16,1-18 1-16,-4-19 0 0,0-21 0 16,-3-17 0-1,3-18-31-15,-6-10-12 0,-5-19-60 16,1-15-54 0,-1-13 56-16</inkml:trace>
  <inkml:trace contextRef="#ctx0" brushRef="#br0" timeOffset="136646.704">15702 10721 220 0,'4'-9'85'0,"-8"18"-66"0,-3 1 3 0,4 5-3 15,-4 4 1-15,-1 9 2 16,1 16-3-16,0 22-1 16,4 3-10-16,-4 10-1 0,0 18 3 15,3 12-6-15,-3 1 0 16,0 3-2-16,0 16-2 16,0-4 1-16,0-18 1 15,0-13-3-15,0-16 0 16,3-12-1-16,1-19 0 15,3-13-22-15,0-15-12 16,0-12-87 0</inkml:trace>
  <inkml:trace contextRef="#ctx0" brushRef="#br0" timeOffset="136915.879">15272 10834 252 0,'3'3'93'0,"1"7"-72"0,3-1 5 15,-4 7-3-15,8 6-7 0,10 15 3 16,11 10-4-16,7 7 1 16,7 12-9-16,6 24 0 0,5 14 0 15,-1 3-6-15,8 2-2 16,10 10 0-16,0-3 2 15,0-15 0-15,-3-23-1 16,-8-15-21-16,-3-16-11 16,0-9-101-1</inkml:trace>
  <inkml:trace contextRef="#ctx0" brushRef="#br0" timeOffset="144705.865">16369 11104 252 0,'-32'-10'96'0,"18"14"-75"0,-7 5 10 0,10-3 1 15,-3 4-9-15,0 2 1 16,3 1 0-16,1 2 0 15,-1-2-13-15,8-4 0 0,6 1 2 16,8-7 2-16,14-3 0 16,13-6 4-16,15-4 0 15,7-5-4-15,4-7-1 16,3-7-2-16,7 7 0 16,7 0-4-16,0 7 0 15,-3 2-3-15,-8 4 2 16,-6 3-4-16,-4 2-2 15,0 8 0-15,-7 2 1 16,-4 3 1-16,-7 4 3 16,-6-1-3-16,-12-2 0 15,-6 5-32-15,-4-5-13 16,-3-7-32-16,-4-3-11 16,-4-19-76-1</inkml:trace>
  <inkml:trace contextRef="#ctx0" brushRef="#br0" timeOffset="145169.78">17000 10163 288 0,'-28'47'107'0,"25"-41"-83"0,3-6-7 16,10 4 35-16,11-4-13 15,8 6-7-15,2-3-4 16,5-3-17-16,6 0 4 0,11-3 3 16,10-3-6-16,4-4 1 15,-3 1-4-15,-1 6 0 16,-3 3 1-16,-3 3 4 15,3 6-2-15,-7 10 1 16,-7 12-5-16,-8 26-3 16,-6 27 0-16,-7 4-1 15,-8 25-2-15,-6 22-2 16,-4 3 3-16,-7 31 0 0,0-12-1 16,0-13-2-16,0 4 1 15,4-4 1-15,-1-22-3 16,4-25 0-16,4-15 1 15,-1-19 2-15,-3-16-36 16,0-13-15-16,1-15-37 16,-5-19-13-16,-3-25-63 15</inkml:trace>
  <inkml:trace contextRef="#ctx0" brushRef="#br0" timeOffset="145547.691">17762 9072 264 0,'4'-19'99'0,"3"19"-77"0,11 19 13 0,-8 0 1 15,11 12-4-15,11 13 1 16,10 31-3-16,8 32-1 16,3 25-16-16,10 40 1 0,11 10 2 15,-21-50-4-15,28 147 1 16,-10-7-6-16,-15 20-2 0,-13-16 0 16,-12-6 1-16,-9-35-1 15,-12 3 0-15,-6-43-1 16,-4-32 0-16,-4-32-5 15,-3-24 1-15,0-19-27 16,0-22-9-16,0-23-130 16,-4-5-72-1,-3-10 106-15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54:10.22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3171 3488 208 0,'4'-19'77'0,"-8"13"-60"0,8-4 6 16,-4 7-1-16,0-3-3 0,0 3 1 15,0-7 0-15,-4 1 0 16,1 3-11-16,-1-1 1 0,1 1 3 16,-4 0-1-16,0-4 1 15,-4 4-3-15,-3 0-1 16,0 3-5-16,0 3-3 16,-7 3 2-16,-4 9 0 15,4-2 1-15,-11 9 0 16,4 9 0-16,-4 6 0 15,7 16-2-15,-6 19-2 16,6 0 1-16,4 7 1 16,7-4-3-16,3 9 0 15,8 4 1-15,3 0 0 16,7-7 2-16,3-6 1 16,8-9 3-16,10-10 3 0,11-9 2 15,3-6 1-15,11-7-4 16,4-9 0-16,-1-9-1 15,4-7 1-15,0-12 0 16,7-7 0-16,0-9-2 16,-3-16-1-16,-8-18-1 15,-7-4 0-15,-17 1-2 16,-7-1 1-16,-11 7-2 16,-11 6-1-16,-13 9 3 15,-11 7 2-15,-11 9-2 16,-3 6-2-16,-11 10 0 15,3 9-1-15,8 10-3 16,-7 6 0-16,10 6 2 0,11 0 0 16,3 0-4-16,8-3 1 15,6-7-33-15,8-11-13 16,6-8-50-16,11-11-21 16,11-13-2-1</inkml:trace>
  <inkml:trace contextRef="#ctx0" brushRef="#br0" timeOffset="361.082">4060 3240 240 0,'-14'-3'90'0,"-3"15"-70"0,-15 13 19 16,14-9 5-16,-6 9-12 16,-1 3-1-16,0 4-12 15,-3 5-1-15,3 10-11 16,4 4 0-16,4 18 0 0,6 0-3 16,7-4-1-16,8-2 3 15,3-6 1-15,11-4-1 16,10-9 1-16,11-10-4 15,3-9-2-15,7-12 0 16,4 3 1-16,-7-16-1 0,-3-10 2 16,-1 1-2-16,-3-1-1 15,-1 1-48-15,1-4-20 16,-7-5-83 0</inkml:trace>
  <inkml:trace contextRef="#ctx0" brushRef="#br0" timeOffset="644.15">4311 3278 332 0,'-7'3'126'0,"7"-3"-98"0,0 0 14 0,0 0 0 0,0 0-15 16,0 3-1-16,3 9-9 15,4 10 0-15,4 7-10 16,7 5-4-16,6 7-2 0,12 9-1 16,-1 19 2-16,7 6-3 15,4-3 0-15,-7-9-12 16,0-6-5-16,0-7-14 16,-11-13-6-16,-4-8-17 15,-2-14-7-15,2-15-77 16</inkml:trace>
  <inkml:trace contextRef="#ctx0" brushRef="#br0" timeOffset="886.978">4318 3105 324 0,'-14'28'123'0,"14"-18"-95"0,7-4 9 0,-4-6 0 15,8-3-8-15,3-6 1 16,7-4-11-16,-3 4-4 16,24-10-8-16,-6-3-3 0,6 3 0 15,4-6-2-15,-11 9 1 16,0 4-7-16,1 9-1 16,-12 9-93-16,5 10-39 15,-8 9-15-15</inkml:trace>
  <inkml:trace contextRef="#ctx0" brushRef="#br0" timeOffset="1068.012">4628 3648 324 0,'22'-4'123'16,"-12"-17"-95"-16,15-17 7 0,-11 16-4 0,4-9-13 15,10-13-3-15,11-10-8 16,-4 1-3-16,7 9-2 15,1 16-6-15,-12 9 0 0,1 19-62 0,-7 10-26 16,-11 2-48 0</inkml:trace>
  <inkml:trace contextRef="#ctx0" brushRef="#br0" timeOffset="1591.905">3044 5319 212 0,'-28'0'82'0,"14"0"-64"0,-7-6 20 16,10 6 3-16,1 0-8 16,3 0 0-16,0 0-12 15,7 0-5-15,7 6-9 16,10-6 8-16,15-10 5 0,18-18 5 15,10-16 2-15,17-15-1 16,32-4 1-16,11-28-4 16,25-19-2-16,21-3-7 15,3 13-4-15,11-16-5 0,-7-3-4 16,-4 9 0-16,-3 16 1 16,-18 6 1-16,-24 13 1 15,-15 6-2-15,-10 13-2 16,-14 2 1-16,-22 11 1 15,-6 21-8-15,-22 6-1 16,-7 13-38-16,-7 9-15 16,-10 7-34-16,-11-1-11 15,-7 7-37 1</inkml:trace>
  <inkml:trace contextRef="#ctx0" brushRef="#br0" timeOffset="2070.735">3993 5416 312 0,'-14'-16'118'0,"11"1"-92"0,3-23 8 15,3 13 0-15,8-22-9 16,17 0 0-16,0-3-7 0,11 3-1 16,4 3-10-16,2 6 2 0,8 10 4 15,7 9 4-15,-7 7 4 16,4 12-2-16,-12 9 0 16,-6 13-6-16,-3 25 0 15,-8 19-4-15,-14 9 0 16,0 10-8-16,-3 31-2 15,-4 0 2-15,0 0 1 16,3 3 2-16,4-16 0 16,8-18-5-16,-1-22 1 15,3-29 4-15,8-24 2 16,11-20 2-16,9-15 0 16,5-6-2-16,-1-10 1 15,-3-9-2-15,4-3 2 16,-15 2-4-16,0 8-2 0,1 5-11 15,-5 10-6 1,1-1-85-16,4 14-37 0,-15 9-54 16</inkml:trace>
  <inkml:trace contextRef="#ctx0" brushRef="#br0" timeOffset="4007.586">12361 4431 252 0,'-21'0'96'0,"14"4"-75"0,-3-4 23 0,10 0 7 16,0 0-16-16,7-4-5 15,7 1-2-15,7-3-1 16,21 0-14-16,18 3 8 0,14-4 2 16,11-2-3-16,7 9 1 15,17-3-6-15,0-13-1 16,-3 13-2-16,0-3 2 15,3 3-7-15,-3 0-2 16,-11-1-3-16,-10 4 1 16,-11 4-4-16,-10-1 0 0,-8 0 5 15,-10 6 2-15,-11 1-27 16,-3-1-12-16,-14 0-44 16,-8-2-18-16,-3-7-78 15</inkml:trace>
  <inkml:trace contextRef="#ctx0" brushRef="#br0" timeOffset="4458.586">12891 4874 264 0,'-8'-13'101'0,"8"1"-78"0,4-23 13 0,0 13 2 16,3-6-5-16,10-10 1 15,15 1-6-15,10 2-3 16,11 7-13-16,4 9 1 0,-4 10 1 16,-4 9 4-16,-3 15 1 15,-7 17-4-15,-11 12 1 16,-7 3-3-16,-10 6 2 0,-8 7-6 15,-10 8-3 1,-4 14-3-16,-3-4 0 16,-3-5-4-16,3-8 0 15,3-5 1-15,4-10 0 0,7-3-3 16,7-9 0-16,7-4 2 16,7-12 0-16,11-9 1 15,14-10 0-15,14-6 0 16,3-7 2-16,1-2-1 15,-4-1 2-15,3-2-11 16,8 5-4-16,7 1-96 16,-4-16-40-16,-4-4-18 15</inkml:trace>
  <inkml:trace contextRef="#ctx0" brushRef="#br0" timeOffset="5042.211">16690 4406 260 0,'18'7'99'0,"-11"-7"-77"0,3-7 26 0,-3 7 8 16,4 0-8-16,10-3-1 15,14-3-13-15,22 3-6 16,10-13-16-16,17 7-3 0,36-7 1 16,7 0-4-16,25 4-1 15,10-1-2-15,-3 7 0 16,3-6-2-16,-13-1 2 16,-19 10-2-16,-24-3-1 15,-21 2 1-15,-15 4 1 16,-17-6-17-16,-14 6-4 15,-11 0-31-15,-7-9-10 16,-10 9-66 0</inkml:trace>
  <inkml:trace contextRef="#ctx0" brushRef="#br0" timeOffset="5510.432">17314 4654 328 0,'4'-38'123'0,"10"17"-95"0,21-8 11 0,-14 20-1 15,15-7-10-15,10 4-2 16,6-4-6-16,19 7-2 15,17 9-10-15,-3 0-1 0,-7 15 0 16,-15 4 8-16,-7 9 2 16,-13 10-4-16,-11 6 0 15,-11 12-8-15,-14 4-1 16,-14-1-2-16,-11 14 1 16,-14 14-2-16,-6-2 2 15,-1-13-2-15,7 3 2 16,7-9-7-16,8-6 1 15,13-10 1-15,11-6 3 16,18-10 0-16,10-12-1 16,7-9-2-16,11-13 1 15,14-10 3-15,15-2 3 16,2-7-9-16,1-6-4 16,-4 3-58-16,11-12-26 0,-4-10-92 15</inkml:trace>
  <inkml:trace contextRef="#ctx0" brushRef="#br0" timeOffset="6083.269">20757 4457 252 0,'-31'3'96'0,"31"-3"-75"0,-25 6 14 16,18 0 3-16,0-6-9 16,0 3 0-16,10 1-1 15,1-1 2-15,28-3-16 16,-4 0 10-16,35-10 3 0,-10 4-8 16,57-13-1-16,-26 3-12 15,43-9-4-15,-28 13 0 16,18-13 3-16,-22 9-4 15,-11 4-3-15,-17 2-43 0,-14 10-18 16,-7 0-69 0,-21 6-71-16,-4 1 68 15</inkml:trace>
  <inkml:trace contextRef="#ctx0" brushRef="#br0" timeOffset="6440.132">21008 4726 244 0,'-7'7'93'0,"7"-7"-72"0,32-13 18 0,-29 13 3 15,25-9 2-15,-3-1 5 16,24-2-9-16,-6-1-4 0,6 10-20 16,8 12-6-16,-26 10 1 0,-2-3-5 15,-12 21-1-15,-3-2-2 16,-14 25 0-16,0-20-2 15,-21 45 2-15,4-25 0 16,-15 18 3-16,7-22-1 16,-3 16 0-16,7-18-3 15,7 24-2-15,3-15-2 16,18 0-1-16,0-10 2 16,18-12 0-16,-4-10 3 15,18-22 1-15,-7-2 1 16,10-23 0-16,-3 3-9 15,7-9-2-15,-8 4-64 16,1-7-30-16,-7 6-66 16</inkml:trace>
  <inkml:trace contextRef="#ctx0" brushRef="#br0" timeOffset="7356.499">9578 8599 220 0,'-7'12'82'0,"3"-9"-64"0,1 0 15 15,3-3 2-15,0 0-9 16,0 0-3-16,0 4-5 15,3-1 1-15,4 3-10 0,8 0 3 0,2-3 4 16,8 7-2-16,7-1 2 16,6 1-3-16,5 5 2 15,3-9-4-15,-1-2 1 16,5-1-7-16,-1-3-1 16,8-3-2-16,6-4 1 15,-3-2-4-15,-3 0 0 16,-8 5 1-16,-7-2 0 15,-6 6 2-15,-8 0 1 0,-3 0 1 16,-8 0 0 0,-3 0-16-16,-3 0-6 15,-1 0-35-15,-6 6-16 16,-4-6-77 0</inkml:trace>
  <inkml:trace contextRef="#ctx0" brushRef="#br0" timeOffset="7656.575">9892 9386 280 0,'-4'12'104'0,"4"-9"-81"0,0 4 7 16,4-7-3-16,3 0-4 15,4 0 3-15,6-7-5 16,8 1-3-16,7-3-10 16,13-4 4-16,15 0 1 0,4 4-6 0,-1 0-2 15,-3 2-3-15,0 4-2 16,4 0 1-16,3 0 1 16,0 0-1-16,0 0 2 15,-7-4-35-15,-4-2-13 16,-6-10-112-1</inkml:trace>
  <inkml:trace contextRef="#ctx0" brushRef="#br0" timeOffset="8361.487">11310 8398 192 0,'-21'-38'71'0,"14"26"-55"0,3-10 15 0,4 16 5 15,0-4-5-15,7 1-1 16,4-4-8-16,7-12-3 15,3-3-11-15,7-7 6 0,11-9 5 16,10 4 3-16,11 5 4 16,4 10-5-16,-4 13-3 15,-4 15 1-15,-10 22 0 16,-7 19-4-16,-11 12 1 16,-10 16-5-16,-11 38-1 15,-7 3-6-15,-11 12-3 16,-10 26 0-16,-7-13 1 15,-4-7-1-15,0 4-1 0,4-9-2 16,7-20 1-16,10-15 1 16,11-25 0-16,11-6-3 15,10-20 2-15,11-15 1 16,7-6 0-16,6-19 6 16,8-12 6-16,14-16-4 15,7-7 0-15,0 1-4 16,-3 5-1-16,-4 4-1 15,-3 6 1-15,-4 4 0 16,0 5 1-16,-4 7-2 16,-7 3-2-16,-6 0-37 15,-1 3-15-15,-10 1-34 16,-8-4-11-16,-9 0-52 16</inkml:trace>
  <inkml:trace contextRef="#ctx0" brushRef="#br0" timeOffset="9578.659">12908 7464 144 0,'0'-13'55'0,"-3"7"-43"0,3-4 1 15,0 7 0-15,0-3-3 16,0 0 2-16,0-1 7 15,0 1 2-15,0 0-10 16,0 0 9-16,0 2 3 0,0 1-3 16,0 0 1-16,0 3-8 15,0 0 0-15,0 0-4 0,0 0 0 16,0 0-3-16,0 0 1 16,0 0 0-16,0 0 1 15,0 0 2-15,0 0 1 16,0 0-5-16,0 0-2 15,0 0 0-15,0 0 0 16,0 0-2-16,0 0-2 16,0 0 5-16,0 0 1 15,0 0-2-15,0 0-3 16,0 0 2-16,0 0 0 16,-4 3-1-16,4-3-2 15,-3 3 5-15,3-3 4 16,-4 7-1-16,1-1 3 15,-1 0-4-15,0 4-2 16,1-1-2-16,-1 7 0 0,1 9 0 16,-1 12 1-1,1 17 2-15,-1 2 1 0,4 19 3 16,0 23 4-16,4 18 1 16,3 12 3-16,3 29-8 15,8 3-3-15,7 22 0 16,7 6 0-16,6-13-6 15,1 14 0-15,0-23-3 16,0-22 0-16,-4-12 4 16,-3-16 1-16,0-19 3 15,-4-22 1-15,-4-15-1 16,1-23 1-16,-4-12-2 16,0-21 2-16,1-4-2 15,-5-10 0-15,1 1-3 0,-4-1 1 16,-3 7-4-1,-1 0 0-15,-3 3-74 16,0 0-19-16,0-6-120 31</inkml:trace>
  <inkml:trace contextRef="#ctx0" brushRef="#br0" timeOffset="11346.66">13854 8175 148 0,'0'-22'57'0,"-4"7"-44"0,4-14 14 0,0 20 5 16,0-7-3-16,0 1 1 16,0-1-2-16,4 7 0 15,-1 9-15-15,4 12 5 0,0 13 5 16,4 10-10-16,-1 2-2 15,-3 4-5-15,1 0-1 16,-1 6 1-16,-4 12 3 16,1 4-2-16,-1 0 1 0,1-7-3 15,3 1 0-15,3-13-3 16,4-4 1-16,1-5-2 16,2-10-1-16,8-9 5 15,3-10 1-15,0-9 0 16,4-10 1-16,0-6-4 15,-4-3-2-15,0 1 2 16,-3 2 0-16,0 9-23 16,-4 1-12-16,0 9-54 15,0-3-22-15,0 3-8 16</inkml:trace>
  <inkml:trace contextRef="#ctx0" brushRef="#br0" timeOffset="11666.819">14386 7837 272 0,'-7'-25'101'0,"4"18"-78"0,-1 1 9 0,4 6 0 15,0 0-14-15,0 9 0 16,4 10-6-16,-1 13 0 15,4 33-7-15,4 20-3 0,-1 3 1 16,1 31-2-16,0 13-1 16,-1-4 1-16,-3 23 1 15,4-4-3-15,-1-21 0 16,1-10 1-16,0-16 2 0,3-9-1 16,3-13-1-16,1-15-2 15,0-16 1-15,3-16-32 16,0-18-15-16,-3-13-89 15</inkml:trace>
  <inkml:trace contextRef="#ctx0" brushRef="#br0" timeOffset="11951.828">15032 8461 228 0,'-7'0'85'0,"0"9"-66"0,-4 13 8 0,4-3-2 16,0 12-4-16,-4 10-1 15,1 3-4-15,-1 6 0 16,-3 13-9-16,0 9-2 0,0 6-1 16,0 7 0-16,3-16 0 15,1 0-2-15,3-13-2 16,0 1 1-16,3-10 1 15,4-10-6-15,4-5-1 16,-1-10-45-16,4-10-16 16,4-6-51-1</inkml:trace>
  <inkml:trace contextRef="#ctx0" brushRef="#br0" timeOffset="12206.97">14792 8486 260 0,'-18'-22'99'0,"11"22"-77"0,4 3 11 16,3-3 2-16,0 6-21 15,3 7-5-15,4 5-4 16,0 20-1-16,4 9-2 16,3 3-2-16,4 16 3 0,3 19 2 15,4 15 2-15,3-6-3 16,0-3-3-16,0-6 0 15,0-1-1-15,1-15 0 16,-5-15 0-16,1-20-14 16,0-24-5-16,-1-13-116 15</inkml:trace>
  <inkml:trace contextRef="#ctx0" brushRef="#br0" timeOffset="12582.958">15155 7627 252 0,'4'-22'93'0,"6"22"-72"0,5-7 14 0,-8 4 2 0,3-6-6 16,4-4-1-16,4 4-3 15,0 3 0-15,-1 9-15 16,1 16-2-16,-4 15 0 0,-3 4-2 15,-8 6 3-15,-3 3-4 16,-7 15-2-16,0 7 0 16,0 3-1-16,0-9 0 15,0-6 0 1,3-7-2-16,8-10-2 0,3 1 1 16,7-9-1-16,11-7 0 15,10-7 2-15,11 1-3 16,3-9 0-16,-10-1 5 15,14-3 5-15,-4-6-23 16,1 0-9-16,-1-3-64 16,0-3-28-16,-6-10-29 15</inkml:trace>
  <inkml:trace contextRef="#ctx0" brushRef="#br0" timeOffset="13061.514">16577 8219 236 0,'-14'-37'90'0,"14"11"-70"0,0-11 15 16,0 27 0-16,3 7-12 15,5 3-3-15,2 13-3 0,4 12 2 16,4 9-11-16,-1 13 0 0,1 22 2 16,0 25-2-16,3 10 1 15,-3 6-5-15,3 25-3 16,0-10 0 0,0-15 1-16,0-10-1 0,-3-12-1 15,0-13 1-15,-4-18 1 16,-7-36-25-1,-7-8-102 1,0-19-72-16,-7-19 76 16</inkml:trace>
  <inkml:trace contextRef="#ctx0" brushRef="#br0" timeOffset="13253.03">16478 8774 308 0,'11'0'115'0,"3"0"-89"0,18-19 10 15,-15 13-2-15,12-16-15 16,6-9-3-16,14-16-7 16,18 9-4-16,11 4-2 15,3 9-5-15,0 6 1 0,4 6-6 16,3 7-3-16,-3 3-45 16,-11 3-21-16,-7 0-60 15</inkml:trace>
  <inkml:trace contextRef="#ctx0" brushRef="#br0" timeOffset="13737.669">17642 7915 232 0,'-3'-9'88'0,"-1"9"-69"0,4 0 15 16,0 0 3-16,-3 6-10 15,3 10-3-15,0 15-14 16,3 13-6-16,-3 9-3 16,4 0 1-16,-1 10 1 0,1 0 1 15,-1 15 0-15,5-3-2 16,-1 1 1-16,3-10-2 15,8-13-1-15,3-9-2 16,7-13 1-16,4-6 1 16,3-15 0-16,4-14 2 15,0-17 3-15,0-1-44 0,-4-13-20 16,0 1-68 0</inkml:trace>
  <inkml:trace contextRef="#ctx0" brushRef="#br0" timeOffset="14022.123">18080 7786 256 0,'-14'-28'96'0,"10"19"-75"0,1-7 17 0,-1 16 3 16,4 0-13-16,-3 10-4 15,3 5 2-15,0 10 0 0,3 13-13 16,1 25-1-16,-1 18-1 0,1 7 2 15,-1 6 3-15,1 31-9 16,3 7-2-16,0-3-3 16,4 6-2-16,-1-1 1 15,4-27 1-15,4-13-6 16,7-25-1-16,3-16-31 16,4-18-12-16,-1-16-28 15,1-13-12-15,-4-16-39 16</inkml:trace>
  <inkml:trace contextRef="#ctx0" brushRef="#br0" timeOffset="14291.906">18648 8282 208 0,'0'9'79'0,"0"1"-61"0,0 12 19 0,0-10 4 15,0 7-6-15,0 6 2 16,0 19-8-16,0 9-1 16,0 4-15-16,0 5-3 0,-4-2 0 15,1 9-4-15,-1 0-1 16,1 9-2-16,-1-6-3 16,1-6 1-16,-1-9-1 15,1-7-7-15,-1-16 0 16,4 1-48-16,-3-16-20 15,3-13-59-15</inkml:trace>
  <inkml:trace contextRef="#ctx0" brushRef="#br0" timeOffset="14534.684">18426 8439 328 0,'-15'-3'123'0,"12"3"-95"0,3 0-6 15,0 3-8-15,3 3-2 16,8 6 2-16,7 10-7 16,3 13-2-16,4 9-3 15,-1 6-2-15,4 6 3 0,1 13-2 16,2 13-1-16,5 3 1 0,3-4 1 16,3-12-6-1,0-12 1-15,1-14-39 0,-5-5-14 16,1-19-84-1</inkml:trace>
  <inkml:trace contextRef="#ctx0" brushRef="#br0" timeOffset="15193.891">19410 8711 232 0,'-14'-6'88'0,"14"6"-69"0,-4-3 13 0,4 3 0 0,4 0-4 15,-1 0 3-15,11 0 0 16,-3 0 3-16,10-3-18 16,-3 3 6-16,14-3 2 0,-4 0-6 15,25-4 0-15,-7 4-9 16,17-3-3-16,-10 3-3 16,7 3-3-16,-11 0 1 15,11 0 1-15,-10 0 1 16,6-6 1-16,-10 6-29 15,0-13-12-15,-7-3-29 16,-1-2-8-16,-9-1-69 16</inkml:trace>
  <inkml:trace contextRef="#ctx0" brushRef="#br0" timeOffset="15837.399">20264 7859 244 0,'-22'0'93'0,"22"0"-72"0,-7-10 18 0,7 10 3 16,0-3-9-16,0 0-2 0,11-10-9 15,-4 4-1-15,18-4-12 16,-8 4 3-16,15 6 2 0,-7 0 8 16,7 12 4-16,-4-3-3 15,0 13 0-15,-7-3-6 16,-3 15-2-16,-4-3-5 16,-7 23 1-16,0-14 0 15,-7 10 1-15,0-9-9 16,0 3-1-16,0-10-4 15,0 0-2-15,0-2 5 16,0-1 1-16,0-9-3 16,4 9 1-16,-1-9 0 15,8 0 0-15,-4-4-3 16,14-2 0-16,-4-1 2 16,19-2 2-16,-4 5 0 0,13 7-1 15,-6-6-2-15,11 15 1 16,-12-6 1-16,8 10 2 15,-10-7-1-15,-1 13-1 16,-3-10 1-16,-8 4-1 16,-6-7 6-16,-8 10 6 15,-2-10-4-15,-16 13-2 0,5-7-3 16,-18 19 0 0,3-9-2-16,-21 10-1 15,8-11 1-15,-22-2-1 16,10-6 0-16,-10-7 2 15,11-3-25-15,0-6-10 16,6 0-12-16,8-10-5 16,7 7-14-16,7-13-7 0,3 0-86 15</inkml:trace>
  <inkml:trace contextRef="#ctx0" brushRef="#br0" timeOffset="16199.814">20895 7307 260 0,'11'-13'96'0,"-11"13"-75"0,28 10 10 0,-25-7-2 16,11 16 2-16,1-7 4 15,20 41-4-15,-7-12 1 16,29 38-18-16,-15-10 3 0,21 59 3 16,-13-28-2-16,6 57-1 15,-13-38-9-15,2 51-5 16,-6-45-2-16,-11 66 1 16,-6-46-1-16,-12 30-1 15,-3-34 1-15,-10 3 1 16,-1-34-1-16,-10-3 2 15,3-19-20-15,-6-23-8 16,3-5-40-16,-7-16-16 16,6-13-75-16</inkml:trace>
  <inkml:trace contextRef="#ctx0" brushRef="#br0" timeOffset="18599.717">26674 1506 236 0,'3'-16'88'0,"-3"10"-69"0,0 6 19 0,0 6 4 16,-3-2-11-16,-1 8-1 15,0 7-4-15,1 0-1 16,-1 9-14-16,1 6 0 0,-4 17 2 16,0-1-3-16,0 6 0 15,0-6-4-15,0 4-1 16,3-10-1-16,4-7 2 16,4 4-3-16,3-16 0 15,7-6 3-15,3-7 3 0,8-5-4 16,10-7-1-16,8-7-2 15,3 7 1-15,-4-3-2 16,-7 0 2-16,-7 3-31 16,-3-3-11-16,-7 0-31 15,-4 0-11-15,-7-4-58 16</inkml:trace>
  <inkml:trace contextRef="#ctx0" brushRef="#br0" timeOffset="18870.466">26995 1572 236 0,'-15'-22'90'0,"12"13"-70"0,-1 2 24 0,4 7 4 16,0 0-14-16,0 0-2 16,0 7-6-16,4 5 1 15,-1 7-15-15,-3 22-2 0,0 12-3 16,0 16-1-16,0 0-1 15,-3 9-3-15,3 4-2 16,0 15 1-16,0-3 1 16,3-6-1-16,1-10-1 15,3-9-10-15,0-9-6 16,0 3-105 0,-3-10-88-16,-1-9 66 15</inkml:trace>
  <inkml:trace contextRef="#ctx0" brushRef="#br0" timeOffset="19053.171">27379 2080 328 0,'-32'-6'123'0,"22"12"-95"0,-1-3 14 16,4 6-1-16,0-9-25 15,0 13-8-15,0-4-6 16,3 4-2-16,1 6 0 15,-1-7-29-15,4 10-13 0,4-6-110 16</inkml:trace>
  <inkml:trace contextRef="#ctx0" brushRef="#br0" timeOffset="19561.529">27630 1559 364 0,'-7'-9'134'0,"3"3"-104"0,8 3 3 0,-1-4-7 0,4 7-10 16,4-9 1-16,6-7-3 16,12 1 1-16,13 2-8 15,4 4 2-15,0 2 4 0,-4 14-1 16,-10 5 1-16,-11 10-3 15,-14-3-1-15,-11 6-3 16,-10 3-1-16,-7 7 5 16,0-1 6-16,0-2-6 15,7 5-1-15,3-12-5 16,4 3-3-16,7-6-3 16,7 10-1-16,11-7 2 15,6 0 2-15,8 3 0 16,7-3-1-16,0-3-2 15,0 3 1-15,-4-3 1 16,-3 6 2-16,-8-9-1 16,-3 3 2-16,-6-3 7 0,-8 9 5 15,-7-3-7-15,-7 0-4 16,-8 4-6-16,-13 5 1 16,-14-6 1-16,-15 7 0 15,-3-1-7-15,1-5-3 16,-1 2-32-16,3-6-12 15,4 0-24-15,11-6-8 16,7 9-84 0</inkml:trace>
  <inkml:trace contextRef="#ctx0" brushRef="#br0" timeOffset="19904.669">26345 3171 280 0,'0'-6'107'0,"11"-1"-83"0,21-8 15 15,-8 5 3-15,19-2-5 16,20-7 0-16,11-6-9 15,36 3-5-15,13-22-13 16,-31 10-2-16,102-45 2 0,18 1-6 0,6-4 0 16,15 10-2-16,-11 0 1 15,-6 3-2-15,-8 3 2 16,-28 16-4-16,-25 3 0 16,-14 9-8-16,-21 7-4 15,-32 9-73-15,-38 19-124 31</inkml:trace>
  <inkml:trace contextRef="#ctx0" brushRef="#br0" timeOffset="20331.353">27153 3387 324 0,'11'-34'121'0,"-4"15"-95"0,7 3 7 0,-10 13-3 15,3 6-13-15,3 10 1 16,1 12-7-16,-1 6-1 16,-3 13-6-16,1 6-3 0,-5 23 0 15,1-4-1-15,3 0 0 16,0-10 2-16,0-12 1 15,-4-9-21-15,8-7-10 16,6 7-44-16,5-13-16 16,-1-19-44-1</inkml:trace>
  <inkml:trace contextRef="#ctx0" brushRef="#br0" timeOffset="20702.362">27580 3111 304 0,'0'-6'115'0,"7"12"-89"0,7-6 8 0,-7 0-1 0,8 4-10 16,2-4 1-16,8 0-4 16,3 6-3-16,11 6-9 15,-4 4 1-15,-3 15 4 0,-7-5-3 16,-15 27 2-16,-10 0-5 15,-10 0-2-15,-8-2-2 16,0 5 0-16,-3-3-2 16,4-2 2-16,-1-11-2 15,0 1-1-15,11-6 1 16,4-7 1-16,6-6-1 0,8-7-1 16,13-5 1-16,12-10-1 15,10-16 0-15,7-3 2 16,-1 7-3-16,-2-13 0 15,-4 3-34-15,-8 6-17 16,-6 0-50-16,-7 7-21 16,-4 3-10-1</inkml:trace>
  <inkml:trace contextRef="#ctx0" brushRef="#br0" timeOffset="21106.943">26896 4457 220 0,'-25'22'85'0,"25"-22"-66"0,-18 15 14 16,11-5 2-16,0-4-3 16,4-3 1-16,3 6-1 0,7-9 2 15,11-3-18 1,13-6 4-16,19-7 1 0,10-6-3 0,21-22 0 16,32-15-8-16,14-10-2 15,28 0-2-15,14-10-1 16,-45 26-1-16,87-53 0 15,-6 8-5-15,0 4-1 16,-61 25 3-16,15 7 1 16,-32 15-11-16,-28 12-4 15,-32 13-45-15,-21 10-17 16,-22 5-82 0</inkml:trace>
  <inkml:trace contextRef="#ctx0" brushRef="#br0" timeOffset="21547.841">27309 4689 272 0,'3'-51'104'0,"4"29"-81"0,4 4 16 0,-8 15 1 16,1 3-11-16,-1 6-2 16,1 9-9-16,-1 7-1 15,-3 16-10-15,0 3-2 0,0-4-1 16,4 7-5-16,-1-6 1 16,4-4 0-16,1 1 2 15,2-4-3-15,1-6 0 16,3-3-39-16,-4-6-15 15,4 0-94-15</inkml:trace>
  <inkml:trace contextRef="#ctx0" brushRef="#br0" timeOffset="21726.324">27651 4638 296 0,'0'-9'112'0,"-4"9"-87"0,4 16-2 15,-3-7-9-15,-1 4-8 16,1 5 1-16,-1 1-9 16,1-3 0-16,3-3-84 15,0-4-34-15,3-6 11 16,1 0 11-16</inkml:trace>
  <inkml:trace contextRef="#ctx0" brushRef="#br0" timeOffset="22005.98">27954 4425 260 0,'0'-9'96'0,"0"9"-75"0,-3 6 14 0,3-6 3 15,-4 3-9-15,1 3-2 16,-1 1-4-16,0 2-3 15,1 7-10-15,3 3-9 0,0 3-1 0,0 12-2 16,3-3 0-16,-3-5 2 16,8 17 0-16,2 8 2 15,1-7 1-15,-1-7-12 16,4-9-4-16,1-9-43 16,-1-9-15-16,0-14-61 15</inkml:trace>
  <inkml:trace contextRef="#ctx0" brushRef="#br0" timeOffset="22355.823">28134 4325 240 0,'0'-28'90'0,"-3"25"-70"0,6 3 15 0,1 0 2 16,-1 0-4-16,4 0 3 15,4 0-3-15,6 0 0 16,8 3-18-16,3 0 6 0,4 6 6 15,0 4-13-15,-4 6-5 16,-7 3-1-16,-7 9-1 16,-10-3-1-16,-4 7-1 15,-7 2-3-15,0 1 1 16,-4 6 0-16,4-10 1 16,4-6-5-16,3-9 1 15,3 0 0-15,8-10 0 16,6-9 0-16,8-3 2 15,7-12-1-15,3-4-1 16,0 9-2-16,-3-8 1 16,-4 2-30-16,-3 7-12 15,-7-1-49-15,-1 10-106 16</inkml:trace>
  <inkml:trace contextRef="#ctx0" brushRef="#br0" timeOffset="22864.758">27407 5598 268 0,'4'-10'101'0,"-4"10"-78"0,17-18 15 0,-17 11 2 16,18-2-9-16,-4 0 2 15,14-4-15-15,-6 1-3 16,9 2-9-16,8 1 5 0,-14 9 2 16,-4 0 2-16,-3 12 1 15,-4 1-2-15,-7 21-1 0,-4-6-7 16,-3 16-2-16,0-9-2 16,-7 9 1-16,4-13-2 15,-1 4 2-15,1-7-2 16,3 0-1-16,0-6-2 15,3-3 1-15,1-4 1 16,6-5 0-16,-3-1-3 16,11-9 2-16,-4 0 1 15,14-3 2-15,-10 0-43 16,7-6-19-16,-4-1-113 16</inkml:trace>
  <inkml:trace contextRef="#ctx0" brushRef="#br0" timeOffset="23048.888">28007 5545 324 0,'-7'0'121'0,"7"0"-95"0,0 15-2 0,0-12-6 16,-4 7-12-16,4 5-1 15,0-2-2-15,0-4-3 16,4 1 1-16,-4-1-28 0,4-6-9 15,-1 1-101 1</inkml:trace>
  <inkml:trace contextRef="#ctx0" brushRef="#br0" timeOffset="23478.957">28367 5068 296 0,'-18'19'110'0,"8"-10"-86"0,-4 10 13 15,6-10 0-15,-2 4-11 16,-1 6-1-16,1 3-5 16,-1 9-3-16,1-6-9 15,3-3-3-15,-1 6 1 0,5 1-1 0,3 5 0 16,3 10-1-16,8-10 2 15,-4-5-3-15,18 2-2 16,-4-6 0-16,18-9 1 16,14-1 3-16,-4-11 2 15,-3-8 1-15,-7-5 0 16,-4-3-4-16,-7-1-1 16,-7 0 3-16,-6 1 1 15,-8-1 5-15,-11 7 5 16,-7 3-11-16,-6 3-6 15,3 0 0-15,-22 9 1 16,8-2-2-16,-11 8 0 16,8-2-30-16,-1 6-12 15,0 3-33-15,7-4-13 16,15 4-67-16</inkml:trace>
  <inkml:trace contextRef="#ctx0" brushRef="#br0" timeOffset="24122.324">27760 6560 240 0,'-18'4'90'0,"18"-4"-70"0,-3 0 10 0,3 0-1 15,0-4 2-15,0 4 6 16,7-9 0-16,0 0 1 16,14-7-20-16,-3 3 7 0,17-5 3 0,-7 2-11 15,11-3-2-15,-7 10-5 16,0-1 1-16,-8 1 3 16,-2 9 1-16,-5 0-4 15,-6 9 1-15,-4-9-5 16,-4 10-2-16,-3-1-2 15,0 7-3-15,0-4-2 16,0 1 1-16,0-1-1 16,7 1-2-16,-3-4 3 15,6 4 2-15,-2-4-2 16,6 7 0-16,-4-3 1 16,4 5 0-16,-3-2 0 15,3 6 2-15,-3-3-1 16,-4 6 2-16,0-3-2 0,-4 0 2 15,1 3-2-15,-4 0-1 16,0-6 1-16,-4 0-1 16,1-4 0-16,-8-2 0 15,4 3-31-15,-7-7-14 16,3-3-72-16,-3-9-30 16,4 0-2-1</inkml:trace>
  <inkml:trace contextRef="#ctx0" brushRef="#br0" timeOffset="24306.395">28310 6426 340 0,'-3'15'126'16,"3"-15"-98"-16,-14 29-3 0,10-23-10 0,1 6-14 15,-1-2 0-15,4-1-8 16,0 1 0-16,4-4 3 15,-4 0-49-15,3-6-18 0,1 0-58 16</inkml:trace>
  <inkml:trace contextRef="#ctx0" brushRef="#br0" timeOffset="24576.162">28568 6112 292 0,'7'-3'110'0,"-7"3"-86"0,-7 34 11 0,3-27-1 16,1 12-10-16,-1-7 0 15,1 16-4-15,-1-9-3 16,4 3-9-16,0-3-3 0,4-3-1 16,-1-1-2-16,8-8 1 15,-4 2-2-15,7 0 2 16,-3-2-2-16,3-4 2 15,0-3-13-15,0 0-3 16,-3 0-71-16,3-3-29 16,-4-4-25-1</inkml:trace>
  <inkml:trace contextRef="#ctx0" brushRef="#br0" timeOffset="24816.938">28783 5974 268 0,'-14'3'101'0,"14"-3"-78"0,-7 10 9 16,7-10-3-16,-4 12-2 16,1-2 1-16,-1 21-2 15,1-6-1-15,-1 25-14 16,1-9-2-16,-1 12-2 0,1-3-3 16,-1 26-3-16,1-17 2 15,3 17 0-15,0-17-1 16,3-2-2-16,-3-10-15 15,4-7-7-15,-1-11-44 16,1-4-18-16,-1-7-51 16</inkml:trace>
  <inkml:trace contextRef="#ctx0" brushRef="#br0" timeOffset="26932.332">10418 11759 296 0,'-8'-6'110'0,"5"6"-86"0,-1 0 16 0,4 0 0 15,-3 9-7-15,-1-9 3 16,4 10-5-16,4-4-1 15,3-3-17-15,7 0 5 0,0-3 3 16,7-3-5-16,8 0-1 16,6-3-7-16,7-4-3 15,8 10 0-15,-1-3-1 16,0 3-5-16,-3 0 1 16,0 0 0-16,-7 0 0 15,-4 3 0-15,-7-3 2 16,-3 7-54-16,-4-4-22 15,-3 3-89 1,-4 3-66-16,-3 7 94 0</inkml:trace>
  <inkml:trace contextRef="#ctx0" brushRef="#br0" timeOffset="27159.607">10555 12245 340 0,'7'0'126'0,"0"0"-98"0,14 0 10 16,-10 0-1-16,10-3-17 15,7-3-3-15,8 3-10 0,2-7-3 16,5 1-2-16,-1-1-2 0,0 4 3 16,4 0-4-16,7 0-2 15,4-1-67-15,-1-8-27 16,-10-10-53-1</inkml:trace>
  <inkml:trace contextRef="#ctx0" brushRef="#br0" timeOffset="27820.179">11857 11458 280 0,'-21'-34'104'0,"14"21"-81"0,0-3 16 0,3 13 3 16,4-3-16-16,4-3-5 16,6-1-4-16,4-2 2 15,7-4-11-15,4-3 7 0,10 3 2 16,8 4-1-16,6 6 3 15,1 6-1-15,-1 15-2 0,-7 23 0 16,-3 25 0 0,-7 6-4-16,-7 12-2 15,-11 23-4-15,-7 9-1 16,-7-13-1-16,-7 6 2 16,-7 4-1-16,-4-3 2 15,0-16-4-15,4-10 0 16,4-15-1-16,2-16-2 15,8-9-4-15,8-10 0 16,6-5 2-16,3-11 1 16,8-5 1-16,3-10 0 15,7-7 4-15,8-5 5 0,10-10-5 16,7-6-2-16,0-1 1 16,0 4 0-16,-11 6 1 15,-7 7 0-15,-6 6-2 0,-5 3-2 16,-6-1-37-1,-7 4-17-15,-1 0-35 16,-3-6-135 0</inkml:trace>
  <inkml:trace contextRef="#ctx0" brushRef="#br0" timeOffset="29051.112">13568 10574 236 0,'3'-6'90'0,"-6"12"-70"0,-1 3 15 0,1-6 0 16,-4 7-1-16,0-4 5 15,0-3-7-15,0 4 1 0,-4-7-19 16,-3 0 7-16,0-7 3 0,-4 4-4 16,-3-3 1-16,0 3-8 15,-4 3-3-15,-3 3-5 16,-4 13-2-16,-7-1-1 16,-7 1-2-16,-6 0-2 15,-5-1-1-15,4-5 2 16,4-1 0-16,3-3 3 15,4-3 1-15,3-3-4 16,7-3 1-16,4-3-2 16,3 6 0-16,7-3 2 15,4 0 0-15,0 0-3 16,4 3 0-16,3 0-1 16,3 0 3-16,4 0 0 15,0 0 3-15,0 0 3 0,4 0 4 16,-1 3 2-16,1 3 1 15,3 3 2-15,0 17 2 16,3 11-9-16,1 16-2 16,0 23-3-16,3 2 1 15,0 13-2-15,0 22-1 16,4 6 1-16,-1 0 1 16,1 25-1-16,3 4-1 15,4-10 1-15,3 12-1 16,0 1 0-16,4-23 2 15,0-15-3-15,-4-6-2 16,-3-13 2-16,-4-13 2 16,-4-12 0-16,-3-15-1 15,-3-14 1-15,0-8-1 16,-1-13-3-16,-3-1 2 0,0-8 1 16,0-1 2-16,0 1-1 15,0-10-1-15,4 6-2 16,0-3 1-16,3 0 1 15,0-3 0-15,3 3 2 16,8-3 3-16,10 0 0 16,8-3 2-16,6-3-4 15,4-3-2-15,-4-7 0 16,1 6 1-16,-8-8-3 16,-3 5 0-16,-4-3 1 0,-6 1 2 15,-5-1-36 1,-3 4-17-16,1-4-89 0,-5 6-37 15,-3 7 26 1</inkml:trace>
  <inkml:trace contextRef="#ctx0" brushRef="#br0" timeOffset="30205.41">13991 11430 216 0,'-14'-35'82'0,"7"17"-64"0,0-1 11 0,3 9-1 0,1 1-1 16,3 6 1-16,0 0 0 16,3 6 2-16,4 9-16 15,1 13 3-15,-1 10 1 0,3 3-4 16,-3-1 0-16,0 1-6 15,0-1-3-15,-3 1-2 16,-1 0-3-16,4-1 1 16,1 7 1-16,-1 0-3 15,3 0 0-15,1 0 1 16,3-13 0-16,0 1 0 16,0-10 0-16,4-10-3 15,-1-6 2-15,1-6 1 16,0-3 2-16,-1-3-1 15,1-3-1-15,0-1-28 0,-1-2-11 16,1-1-34 0,-4 1-14-16,0-4-33 15</inkml:trace>
  <inkml:trace contextRef="#ctx0" brushRef="#br0" timeOffset="30533.314">14280 11446 216 0,'-10'-29'82'0,"3"14"-64"0,3-10 22 0,1 21 7 0,3-2-16 16,0-3 6-1,7 28-8-15,3 18-16 16,1 10-5-16,3 7-2 0,0 8 1 15,0 17 3-15,4 18-3 16,0 0-2-16,3 0 0 16,0 0-1-16,0 7-5 15,0-10 1-15,-3-16 0 16,0-18 0-16,-1-4 0 16,-3-15 2-16,0-13-12 15,1-9-6-15,-1-9-33 16,-4-10-16-16,1-10-70 15</inkml:trace>
  <inkml:trace contextRef="#ctx0" brushRef="#br0" timeOffset="30826.414">14778 11790 208 0,'3'4'77'0,"-3"2"-60"0,4 0 17 0,-4 0 6 16,0 4-1-16,0 6 1 15,3 5-13-15,1 17-4 16,-4 6-13-16,0 0-4 0,0 9 0 0,0 1-3 16,0 2-2-16,0 4 0 15,0-4 1-15,0 0-1 16,0-9-1-16,0-9-2 15,0-7-1-15,0-12-31 16,0-9-15-16,0-14-88 16</inkml:trace>
  <inkml:trace contextRef="#ctx0" brushRef="#br0" timeOffset="31076.09">14644 11828 240 0,'0'-12'90'0,"0"12"-70"0,0 0 15 0,0 0 2 16,3 6-10-16,4 6-3 15,4 4-6-15,3 19-1 16,4 5-9-16,-1 4-1 0,5 0 3 16,-1 9-4-16,3 1 2 15,8 2-7-15,3 4-1 16,1-4 0-16,-1-6 0 15,0-12-14-15,-3-10-3 16,-4-15-64-16,-10-20-26 16,-8-8-12-1</inkml:trace>
  <inkml:trace contextRef="#ctx0" brushRef="#br0" timeOffset="31466.239">14796 11276 304 0,'0'-9'112'0,"-4"6"-87"0,8-4 7 15,-4 1-5-15,3 3-6 16,4-3 2-16,7 3-2 16,4 6-1-16,3 3-10 15,4 7 0-15,-1 9 1 0,-6-4 2 16,0 36 3-16,-4 2-7 15,-4-3-1-15,-6-2 2 16,-4-8 1-16,0-5-3 0,0-7-3 16,0 7-2-1,3-3-3-15,1-4 1 16,7 0-1-16,3 10 0 0,3-3 0 16,4-10-3-16,1 0 0 15,2-9 2-15,5-10 0 16,-5-12 1-16,1-9 0 15,0-10 2-15,-1 3 1 16,5-3-28-16,-1 3-10 16,-4 3-84-16,1 10-38 15,-4 9 16 1</inkml:trace>
  <inkml:trace contextRef="#ctx0" brushRef="#br0" timeOffset="33104.032">15783 11261 260 0,'0'-10'96'0,"0"7"-75"0,0 3 19 0,0 0 2 16,0 3-16-16,0 13-4 15,0 3-7-15,4 12-2 16,-1 16-7-16,1 6-4 0,3 1-1 16,0-1-1-16,0 0 2 15,-3-3-1-15,3 13-1 16,0-10 1-16,0 7-1 0,-4-13 0 15,1 0 2-15,-1-9-1 16,1-7-1-16,-1-6-13 16,-3-6-6-16,0-6-45 15,0-7-19-15,0-12-41 16</inkml:trace>
  <inkml:trace contextRef="#ctx0" brushRef="#br0" timeOffset="33374.821">15593 11706 232 0,'-11'-6'88'0,"11"2"-69"0,7-5 13 0,0 6 2 16,4-7-5-16,7 4 3 16,3 0-5-16,3 3-2 15,5 3-13-15,2 3-1 0,8 3 0 16,4 0-4-16,6 7 1 15,0-7-7-15,1 1-1 16,-1-7 0-16,-3-4 2 16,-4-2-1-16,1-10-1 15,-1 1-24-15,0-7-11 16,-3 3-57-16,0 0-24 16,-7-3 1-1</inkml:trace>
  <inkml:trace contextRef="#ctx0" brushRef="#br0" timeOffset="34497.575">18048 11543 168 0,'7'-25'63'0,"-7"15"-49"0,4-5 11 16,-4 11 5-16,0-2-1 15,0-3 3-15,0 6 0 16,0-4 0-16,-4 4-17 16,4 0 2-16,0 3 3 0,0 6-7 15,0 10-2-15,0 6-2 16,0 3 1-16,0 6-1 16,0 1 2-16,0 5-4 0,-3 10-2 15,-1 10-2 1,1 9-3-16,-4-4 1 0,-1 4-1 15,1-9 0-15,0-4 0 16,0-9 2-16,0-6 1 16,0-7-4-16,0-6-1 15,0-6-24-15,0-10-7 16,0-2-26-16,0-11-10 16,-4-5-51-1</inkml:trace>
  <inkml:trace contextRef="#ctx0" brushRef="#br0" timeOffset="34770.99">17695 11461 284 0,'-7'-15'107'0,"7"11"-83"0,0-2 13 16,0 3-1-16,4-3-4 15,-1 3 1-15,8 3-10 16,7 12-1-16,6 16-13 15,12 10-1-15,6 9 2 0,4 3-6 16,0 22-2-16,-1 10-1 16,-2 3-1-16,-1-10 0 15,0-9 0-15,4-10 0 16,-3-12 2-16,-1-13-41 16,-3-12-16-16,-4-9-65 15,-3-14-72 1,-7-11 60-16</inkml:trace>
  <inkml:trace contextRef="#ctx0" brushRef="#br0" timeOffset="35021.62">18471 11812 304 0,'-14'10'115'0,"14"-10"-89"0,11 0 5 0,-4 3-3 0,7 0-10 16,4-3 2-16,3-3-2 15,4-3-2-15,6-4-8 16,5-2-7-16,6-1-2 0,7-2 1 16,1-4 2-16,-1 3-30 15,-14 4-13-15,-6 2-111 16</inkml:trace>
  <inkml:trace contextRef="#ctx0" brushRef="#br0" timeOffset="35641.278">20546 11176 200 0,'3'0'77'0,"-3"0"-60"0,0 0 10 16,0 0 1-16,0 0 6 0,0 0 5 15,0 0-5-15,0 0-3 16,0 12-17-16,0-2 2 15,0 15 2-15,0-6-6 0,0 37 1 16,0-15-6-16,0 19 1 16,0-10-5-16,-3 12-2 15,-1-11 0-15,1 11 1 16,-1-12-1-16,1 1-1 16,-1-14-32-16,1-5-14 15,-1-7-105 1</inkml:trace>
  <inkml:trace contextRef="#ctx0" brushRef="#br0" timeOffset="35909.923">20172 11154 316 0,'-11'-9'121'0,"11"9"-95"0,7 0 3 16,-7 0-8-16,7 6-1 15,0-3 4-15,18 10-3 16,-4-4-1-16,15 16-11 16,-8-3-1-16,11 28-1 0,-8-9-3 15,12 18-3-15,-8-8 0 16,11 5 1-16,-7-9-1 16,6 3 2-16,-9-9-26 15,6-6-12-15,-10-4-26 16,3-15-10-16,-7-4-70 15</inkml:trace>
  <inkml:trace contextRef="#ctx0" brushRef="#br0" timeOffset="36155.17">20916 11320 304 0,'4'16'115'0,"-4"-16"-89"0,17 19 5 0,-17-16-1 16,11 3-15-16,-4-3-1 0,11 3-8 15,-1-6-4-15,15-6-1 16,-7 6-1-16,14-12 2 0,-8 2-8 16,8-2-3-16,-7-1-55 15,0-3-25-15,-4 1-38 16</inkml:trace>
  <inkml:trace contextRef="#ctx0" brushRef="#br0" timeOffset="36751.617">21329 10768 260 0,'-25'3'96'0,"25"-3"-75"0,-17-12 17 0,13 12 3 15,1-3-13-15,-1 0-1 16,4-4-7-16,0 4-3 16,7 0-9-16,-3 0 6 0,10-3 5 15,0 6 5-15,7-3 3 16,-3-4-1-16,10 7 1 15,-7-3-9-15,14 3 0 16,-10 0-2-16,3 3-1 16,-7 7 1-16,-3 9 3 15,-4-4-9-15,-10 23-1 16,-1-7-5-16,-3 16-1 16,0-9-1-16,0 6-2 0,0-10 1 15,4-2-1-15,-4-4 0 16,7-6 0-16,0 3-3 15,7-3 0-15,0-3-1 16,11-4 3-16,-4-2 2 16,11-1 2-16,-4-2-4 15,7-4 1-15,-7-3-2 16,4 7 0-16,-4-10 4 16,1 9 1-16,-8-3 1 15,-4 7 0-15,-2-4-2 16,-5 16 1-16,-3-6-2 15,-10 22 2-15,-1-10-2 16,-14 16-1-16,4-9 1 16,-21 3 1-16,7-10-3 0,-11-3-2 15,7-3-42-15,1-6-18 16,2-6-30-16,5 2-12 16,6-5-67-1</inkml:trace>
  <inkml:trace contextRef="#ctx0" brushRef="#br0" timeOffset="44210.349">16782 11257 236 0,'0'-15'90'16,"0"12"-70"-16,-4-13 10 0,1 7 2 0,-1-1-5 15,1 4 4-15,-1-4-2 16,-3 1 0-16,0 3-16 16,0 0 3-16,-4-1 2 0,1 4-6 15,-1 3 1-15,1 3-6 16,-1 4 1-16,-3 2-5 16,3 7 0-16,1 2-1 15,-1 4 1-15,0 16-2 16,4 12 2-16,0 13-4 15,4 0 0-15,3 2-1 16,0 4 0-16,3 13 2 0,4 9 2 16,4-10-3-16,0-8 0 15,3-8 3-15,3-8 1 16,5-10-1-16,2-13-2 16,8-5 1-16,7-8 1 15,3-11 1-15,4-7 1 16,-4-6-2-16,1-3 1 15,-5-10 0-15,-6-3 1 16,-4-9 0-16,-6-7 2 16,-8-2 1-16,-4-7 3 15,-6 9-3-15,-8 1-2 16,-3 3 0-16,-7 5 1 16,-7 14-5-16,-7 3-1 15,-4 12 0-15,-3 15 0 16,-1 20 0-16,5 9 0 0,6 0 0 15,7-3 0-15,8-3-11 16,6-10-3-16,8-9-39 16,13-16-16-16,8-24-101 15</inkml:trace>
  <inkml:trace contextRef="#ctx0" brushRef="#br0" timeOffset="45112.521">19195 11264 200 0,'-14'-16'77'0,"14"16"-60"0,-18-16 15 0,14 16 2 16,-3-3-6-16,0-3-2 15,0 6-1-15,0 0-1 16,0 0-13-16,4 0 7 0,-1 0 2 16,1 0 1-16,-1 0-1 15,0 0 1-15,4 0-1 16,0-3-3-16,4-3 0 16,0-4-1-16,10 10 3 15,-4-3-5-15,15 6 0 16,-4-3-4-16,11 19-1 15,-7-10 6-15,-1 32 2 0,-3-10-6 16,-7 29-2-16,-3-13-5 16,-7 16-3-16,-1-13 0 15,-3 22-1-15,0-12 2 16,0 15 1-16,4 3-6 16,3-28 0-16,-4-12-1 15,11-3 2-15,11-4 5 16,0-12 6-16,3-10-3 15,0-6-1-15,4-3 0 16,0 0 1-16,3 0-3 16,-7 0 0-16,-3 0-1 0,7 7-2 15,-4-4-61 1,0-6-26-16,-3-4-118 16</inkml:trace>
  <inkml:trace contextRef="#ctx0" brushRef="#br0" timeOffset="46462.778">21844 10220 260 0,'-11'-10'99'0,"11"10"-77"0,-14-3 15 15,11 3 5-15,-4-6-10 16,0 6 1-16,-4-3-5 15,4-4 0-15,0 7-16 16,3 0 0-16,8-3 1 0,0-3 4 16,13 6 2-16,1 0-4 15,10 0 1-15,-3 0-3 16,21 0 0-16,-8 0-1 16,19 0 0-16,-8 0-4 15,8 0 0-15,-11 0-3 0,3 0 2 16,-10 0-4-16,0 6-2 15,-8-3 2-15,1 4 2 16,-4-4 0-16,-7 6 2 16,-3-3 0-16,-4 4 1 15,0-1-2-15,-3 1-1 16,-4-1-3-16,0 1-2 16,-4-1 1-16,1 7 1 15,0-4-1-15,-1 19-1 16,-3-5 1-16,4 33-1 15,-4-15 0-15,3 47 0 16,-3-22 0-16,4 50 0 16,-4-25 0-16,0 60 0 0,0-38 0 15,3 12 2-15,1-21-1 16,3 15-1-16,-4-25 1 16,4-2-1-16,-3-17 0 15,-1-15 2-15,1-10-3 16,-4-12 0-16,0-4 1 15,0-8 2-15,0-4-1 16,0-3-1-16,0-4-2 16,0-2 1-16,0-3 1 15,0-4 2-15,0 0-1 16,0-2 2-16,0-1-4 16,0-3 0-16,0 0 1 0,0 0 0 15,0 1-3-15,0-1 2 16,0 0 1-16,0 0 0 15,0 0-3-15,3 0 2 16,1 0 3-16,-4-3 1 16,0 7-1-16,0-4-2 15,0-3 1-15,-4 6 1 16,1-3-3-16,-8 7 0 16,4-4 1-16,-10 13 2 15,-1-4-3-15,-17 7 0 16,7-3 1-16,-29-3 2 15,11 3-1-15,-7-4-1 16,11-2-26-16,3-7-12 16,7-3-43-16,8-6-16 0,3-3-90 15</inkml:trace>
  <inkml:trace contextRef="#ctx0" brushRef="#br0" timeOffset="47890.981">13776 11069 152 0,'-4'-25'57'0,"1"13"-44"0,-1-4 12 16,1 10 4-16,-4-1-6 15,0 1 1-15,0-3 0 16,-4 3 2-16,1-4-14 16,-5 10 2-16,1 0 2 0,0 16 1 15,0 9-1-15,4 13-4 0,-1 9 0 16,7 25-3-16,4 34 0 15,11 10 6-15,10 32 2 16,4 5-6-16,7-2-4 16,6 9-7-16,12-10 0 15,10-15 0-15,3-16 2 16,1 7-3-16,-4-20-2 16,-4-9-36-16,-6-21-16 15,-1-23-82 1</inkml:trace>
  <inkml:trace contextRef="#ctx0" brushRef="#br0" timeOffset="49042.725">17784 10712 196 0,'-18'0'74'0,"18"0"-58"0,-7 6 14 15,7-6 3-15,0 0-8 16,0 0-2-16,7 3 2 16,0-3 1-16,11 16-13 15,-1-7 8-15,15 23 2 0,10 34-3 16,1 12 1-16,-1 10-8 15,-10-10 0-15,-8-15-6 0,12 43-2 16,10 32-2-16,-4 13 0 16,-7-7-2-16,-3-22 2 15,-7-9-2-15,-4 3-1 16,-4 0 1-16,-6-18 1 16,-4-8-1-16,-7-17-1 15,-3-11-15-15,-5-18-7 16,1-6-42-16,4-22-16 15,-1-1-56 1</inkml:trace>
  <inkml:trace contextRef="#ctx0" brushRef="#br0" timeOffset="49558.267">18517 10558 188 0,'-7'0'71'0,"7"0"-55"0,-17 16 17 0,13-13 7 16,-6 6-12-16,2 1-4 15,-6 12-7-15,4-3-1 16,-1 37-9-16,1-3 0 0,13 48 3 16,-3-13-4-16,25 81 2 15,-8-41-5-15,22 86-2 16,-11-61 0-16,25 76 1 16,-14-63 1-16,25 26 1 15,-18-48-7-15,10 3 0 16,-14-37-17-16,8-29-6 0,-15-15-60 15,7-44-66 1,-6-3 40-16</inkml:trace>
  <inkml:trace contextRef="#ctx0" brushRef="#br0" timeOffset="50246.372">21428 10154 180 0,'7'-7'68'0,"-7"7"-52"0,21 26 17 0,-18-17 6 16,8 10-9-16,-4 0 0 15,18 31-8-15,-8-13-2 16,22 36-11-16,-11-20 1 0,15 22 1 15,-11-15 0-15,6 40 1 16,-6-22-6-16,0 32-4 16,-7-22-1-16,-8 53-1 15,-3-31 0-15,-7 34 2 16,-3-28-30-16,-11 13-11 16,0-26-90-1</inkml:trace>
  <inkml:trace contextRef="#ctx0" brushRef="#br0" timeOffset="51883.024">23357 10953 204 0,'-7'0'77'0,"7"0"-60"0,-7 0 21 0,7 0 9 16,-3-3-3-16,-1-3 4 15,-3 6-3-15,0-3 0 16,0 3-25-16,0 0 4 0,0 0 3 16,3 0-11-16,4 0-3 15,0 0-2-15,11-6 3 16,-4 2-4-16,11-11 0 15,-1 5-4-15,12-2-1 0,-5 2-6 16,8 4 1-16,-7 0 0 16,3 6 2-16,-3 0 1 15,-1 9 1-15,-2 1-20 16,-5 2-7-16,1-2-48 16,-4-1-21-16,-4 0-78 15</inkml:trace>
  <inkml:trace contextRef="#ctx0" brushRef="#br0" timeOffset="52097.701">23407 11292 308 0,'7'9'115'0,"-7"-9"-89"0,18 0 16 0,-18 0 2 16,14 0-22-16,-4 0-5 15,18-3-8-15,-3 3-4 16,10-3-2-16,-3 0-3 0,3 0 3 16,-3 0-37-16,0-4-15 15,-4 1-105 1</inkml:trace>
  <inkml:trace contextRef="#ctx0" brushRef="#br0" timeOffset="52829.484">24130 10753 212 0,'-18'-10'79'0,"18"10"-61"0,-17-12 19 0,13 12 4 15,-3-10-4-15,0 10 1 16,0-12-4-16,4 2-1 16,-1-8-18-16,0 2 4 0,12-16 4 15,-5 4-1-15,18 0-1 16,-3 3-3-16,17 6 1 15,-7 3-6-15,8 16 0 16,-5 0-2-16,8 22 1 16,-7-3 0-16,0 9 2 15,-4 1-1-15,-10 15 0 0,-4-10-5 16,-11 38 0-16,1-12-5 16,-11 18 0-16,3-12-1 15,-6 12 1-15,-1-18-4 16,0 18 0-16,4-21-1 15,4 9 0-15,-1-16 2 16,4 0 0-16,0-9-3 16,11-7 0-16,-4-6 6 15,14-6 5-15,-3-3 0 16,17-9 1-16,-7-1-5 16,15-6-3-16,-8 0 0 15,7-3 1-15,-7 0-3 16,1 0 0-16,-8 0-6 15,0-6-3-15,-3 3-27 0,0-13-12 16,-4 4-18-16,0-17-9 16,-3 1-99-1</inkml:trace>
  <inkml:trace contextRef="#ctx0" brushRef="#br0" timeOffset="54284.882">25266 10031 172 0,'0'-21'66'0,"0"21"-52"0,0-26 14 0,0 23 5 15,0-6-4-15,0-4 1 16,0 4 0-16,0-4 1 15,0-2-16-15,0 5 9 0,-4 1 5 16,4 3-6-16,-3 3-1 16,-1-1-4-16,-3 14 0 15,0-1 0-15,-3 23-2 16,3-1-4-16,-4 16 0 16,4-9-3-16,-4 46 0 0,8-15-1 15,3 53 2-15,0-27-1 16,10 71 0-16,-2-41-5 15,9 57-3-15,-3-41 0 16,11 3 1-16,-7-34-1 16,13-3-1-16,-6-26-2 15,10-2 1-15,-6-23-1 16,2-3 0-16,-6-9 2 16,0-16 0-16,-8 4-36 15,1-17-15-15,-4-2-38 16,-3-10-15-16,-1 0-37 15</inkml:trace>
  <inkml:trace contextRef="#ctx0" brushRef="#br0" timeOffset="58323.593">25594 10746 160 0,'-7'-25'63'0,"7"25"-49"0,-14-19 11 0,10 19 5 15,-3-9 2-15,0 6 3 16,-3-6-4-16,3 2 1 0,-4 1-18 15,4 0 7-15,0 3 3 0,0-1-4 16,3 1-1-16,1 0-7 16,-1 0 0-16,1 0-5 15,3-3 1-15,0-1 1 16,7-5 2-16,0-1-1 16,10 1-1-16,-2-4-1 15,9 4 0-15,-3-4-2 16,8 3 1-16,-5 4-2 15,1 9 2-15,-4 0 5 16,0 12 2-16,-3 1-1 16,-4 12 2-16,-3-6-4 15,-4 22 1-15,0-10-7 16,-7 22-1-16,0-3-2 16,-4 16-2-16,1-12-2 0,-4 5 1 15,3-12 1-15,1 0 2 16,-1-12-1-16,4 2-1 15,0-5-2-15,4-4-1 16,-1-6 8-16,8 0 4 16,-4-10 2-16,10 4 1 15,-2-7-4-15,13-2 0 16,-3-4-3-16,10-3 0 16,-3 0-1-16,3 0 0 15,-7 0-2-15,0 0-2 16,-7 0-13-16,-3 0-4 15,0 0-37-15,-4-3-18 16,-4 3-20-16,-3-3-5 16,1-1-52-1</inkml:trace>
  <inkml:trace contextRef="#ctx0" brushRef="#br0" timeOffset="58939.394">26487 10793 192 0,'3'-3'71'0,"-3"3"-55"0,0-3 13 0,0 3 4 16,0 0-8-16,0 0-2 16,0-3-5-16,0 0 1 0,0 0-10 15,0 0 1-15,0-1 1 0,0 1 2 16,0 3 3-16,0 0 2 16,0 0 3-16,0 0-2 15,-3 3 0-15,-1 1-8 16,-7 11-4-16,-3-2-2 15,-3 21-1-15,3-5-2 16,-4 14 1-16,4-2-2 16,-4 0-1-16,4-3 1 15,0-1-1-15,3-9-3 16,1 1 2-16,3-7 3 16,0-4 1-16,0-2-4 15,3-3 1-15,1-1 0 16,-1-2 2-16,1-1-25 0,3-9-10 15,0 6-43-15,0-12-16 16,0 6-36 0</inkml:trace>
  <inkml:trace contextRef="#ctx0" brushRef="#br0" timeOffset="59283.584">26226 10702 248 0,'0'0'93'0,"0"0"-72"0,-4 0 14 0,4 0 2 0,0 0 1 16,0 0 2-16,0 0-14 16,0 0-5-16,0 0-12 15,0 0 7-15,4 10 4 0,-1-1-4 16,8 20-1-16,-1-8-7 15,8 26-3-15,-4-9-2 16,11 15-3-16,-4-9 1 16,11 3 1-16,-8-9-1 15,4 0-1-15,-3-10 1 16,7 0 1-16,-11-6-1 16,0-3-1-16,-3-4-2 15,0-2 1-15,-4 0-54 16,-4-4-23-16,-3 0-87 15</inkml:trace>
  <inkml:trace contextRef="#ctx0" brushRef="#br0" timeOffset="61880.781">26818 10815 188 0,'0'-3'71'0,"0"3"-55"0,0-3 9 0,0 3-1 16,0 0 8-16,0 0 4 15,4-3 1-15,-1 3 2 16,4 0-21-16,-3 0 9 0,6 6 4 16,1-3-8-16,10 7-3 0,-3-7-9 15,10 6-5-15,-7 1 1 16,11-4 0-16,-4-3-6 15,4 3-2-15,-4-2 2 16,0-4 1 0,-3 6 0-16,-4-3-2 0,-3 0-4 15,-1-3 0-15,-2 0-38 16,-5 0-14-16,1 0-49 16,-1 0-19-16,1 0 13 15</inkml:trace>
  <inkml:trace contextRef="#ctx0" brushRef="#br0" timeOffset="62196.542">27319 10427 288 0,'11'-29'107'0,"-11"29"-83"0,3-3 15 0,-3 3 3 16,0 3-5-16,0 0 0 16,-3 23-7-16,-1-11-4 15,1 29-14-15,3-9-3 0,0 18 1 16,0-9-4-16,0 28 2 16,0-12-7-16,7 15-3 15,-4-16 1-15,8 7 0 0,-1-16 1 16,5 1 0-16,-5-8-9 15,1-2-2-15,-1-6-60 16,-3-7-26-16,0-6-62 16</inkml:trace>
  <inkml:trace contextRef="#ctx0" brushRef="#br0" timeOffset="62542.266">27425 10094 268 0,'11'-47'101'0,"-11"47"-78"0,28-12 15 0,-25 12 4 16,15 12-8-16,10 23 3 15,0 5-12-15,1 11-3 16,-5 14-13-16,-6-14 1 0,10 40 3 16,-7-19-1-16,4 53 3 15,-4-21-4-15,-3 15 1 16,-1-28-7-16,-9 37-1 16,-1-31-2-16,-7 1 1 15,0-17-11-15,-4-12-4 16,4-12-52-16,-3-17-20 15,-1-8-80-15</inkml:trace>
  <inkml:trace contextRef="#ctx0" brushRef="#br0" timeOffset="63113.509">28444 10138 212 0,'0'-34'79'0,"0"34"-61"0,-3-41 21 16,3 35 5-16,-4-4-7 16,-3-2-2-16,-3 2-2 15,-8 10 1-15,-3 16-18 16,0 9 0-16,0 13 0 0,-1 9-2 16,1 22 0-16,4 18-6 15,6-8-3-15,1-23-2 16,6 51 0-16,0-23-2 15,12 23-1-15,-5-22-2 16,15 6 1-16,-4-16 3 16,14-3 1-16,-7-12-12 15,4-7-4-15,-4-9-67 16,4-22-27-16,-4 3-38 16</inkml:trace>
  <inkml:trace contextRef="#ctx0" brushRef="#br0" timeOffset="63501.721">28575 10358 288 0,'14'-13'110'0,"-14"13"-86"0,18-9 9 0,-18 9 0 15,10 0-6-15,8-10 2 0,3 1-8 16,7-1 0-16,4 10-12 15,0 16 1-15,-4 22 3 0,-7 21 4 16,-10-9 4-16,-4-9-9 16,-18 25-2-16,4-13 0 15,-10 29 1-15,3-13 1 16,-8 6 0-16,5-15-6 16,-1 2-4-16,4-15-4 15,3 0 1-15,4-12-1 16,7-1 0-16,0-8 2 15,11-11 0-15,-1 1 0 16,19-10 0-16,-5 0 0 16,12-6 0-16,-8 0-5 15,4-6-1-15,-4 6-50 16,0-6-23-16,-3 3-63 16,3-10-65-16,-7 1 73 15</inkml:trace>
  <inkml:trace contextRef="#ctx0" brushRef="#br0" timeOffset="63775.839">29333 10543 252 0,'-7'15'96'0,"7"-15"-75"0,-14 38 19 0,11-32 2 16,-4 13-2-16,0-3 0 0,-7 12-10 15,3-3-6-15,-3 16-14 16,3-4-4-16,-3 20-2 0,4-16-2 16,-5 15-2-16,5-9 1 15,-1-3-1-15,1-6-3 16,-1-4 0-16,4-6-42 16,0-6-18-16,4-3-87 15,-1-13-40 1,4 1 96-16</inkml:trace>
  <inkml:trace contextRef="#ctx0" brushRef="#br0" timeOffset="64015.332">29076 10568 284 0,'0'-19'107'0,"0"19"-83"0,11-3 19 0,-11 3 6 15,3 6-14-15,1 0 0 16,3 13-14-16,0-3-5 15,3 18-9-15,8 16-3 0,3 10 0 16,4 6-2-16,3 3-2 16,4-3-2-16,0-13 1 15,-1-9-4-15,-6-16 1 16,-4-3-31-16,4-9-12 16,-8-4-31-16,1-12-14 15,0 0-32 1</inkml:trace>
  <inkml:trace contextRef="#ctx0" brushRef="#br0" timeOffset="64658.146">29616 10655 272 0,'-7'0'104'0,"7"0"-81"15,-4 0 20-15,4 0 6 0,0 0-9 16,0 0 1-16,4-3-14 15,-1 0-7-15,4 0-11 16,0 0-6-16,7 0 0 0,-3 3-2 16,14 0 2-16,-4 0-2 15,14 3-1-15,-7 0 1 16,11-3-1-16,-7 0 0 16,10-3 2-16,-10 0-12 0,3-4-6 15,-3 4-46-15,0-3-22 16,-8 3-67-1</inkml:trace>
  <inkml:trace contextRef="#ctx0" brushRef="#br0" timeOffset="65424.609">29796 10383 244 0,'7'-25'90'0,"-7"12"-70"0,3 4 15 0,-3 9 0 0,0 0-3 15,0 0 10 1,0 9-15-16,0 22-14 16,0 10-4-16,0 0 1 0,0-10-6 15,0 16 0-15,0-9-2 16,0 12-2-16,0-9-2 16,7 12 1-16,-3-9-1 15,3 3-2-15,0-9-26 16,3-1-12-16,-2-8-59 15,2-11-22-15,1-5 18 16</inkml:trace>
  <inkml:trace contextRef="#ctx0" brushRef="#br0" timeOffset="66130.223">30159 10238 296 0,'-7'-9'110'0,"3"9"-86"0,4-3 5 16,0-3-3-16,0 6-6 15,4-4 3-15,7-2-2 16,6 3-1-16,4-3-10 16,8-4 7-16,2 7 3 0,1-3 1 15,-4-3 2-15,-3 9-4 16,-7 9 0-16,-4 0-4 16,-7 7 1-16,-7-3-9 15,-7 9-4-15,-7 0 0 0,-4 3 2 16,0 3-4-1,1-3-1-15,-1 0 0 16,4-3 2-16,0 0-3 0,0-3 0 16,3-7-1-16,4 7 0 15,0 0 2-15,7 0 0 16,0-4 0-16,4 1 0 16,3 0-3-16,7-4 0 15,10 7 2-15,1-3 0 16,7-4 1-16,0 7 2 15,-1-3-1-15,5 3 2 16,-5-1-2-16,-2-2-1 16,-5 3-2-16,-3 6 1 15,-6-3 3-15,-5 3 1 16,-6 0-1-16,-4 3 1 0,-4 1-2 16,-6-1 2-16,-5 3-2 15,-2 4 2-15,-8-4 0 16,-7-3 1-16,-3-3-7 15,-7-3 0-15,-4-3 1 16,7 0 1-16,4-7 1 16,3 1 0-16,7-4-31 15,8-6-12-15,6-6-24 16,4-6-9-16,11-7-78 16,10-9-48-1,3-6 92-15</inkml:trace>
  <inkml:trace contextRef="#ctx0" brushRef="#br0" timeOffset="66447.36">30625 9636 348 0,'17'25'132'0,"-6"4"-103"0,7 21 18 0,-8-19 4 16,8 32-5-16,6 25 3 16,8 12-12-16,3 29-3 15,1 9-19-15,-5-4 4 0,-2 17 4 0,-8-7-6 16,-3-15-2-16,-8-4-8 16,-3 7-5-16,-7-7-1 15,-10-18-1-15,-12-16-16 16,-6-16-6-16,-7-3-33 15,-4-19-13-15,0 1-57 16,11-20-24-16,3-9-10 16</inkml:trace>
  <inkml:trace contextRef="#ctx0" brushRef="#br0" timeOffset="68538.431">23820 9574 164 0,'7'-97'63'0,"-7"59"-49"0,3-12 3 16,-3 31-1-16,-3-3 10 0,-1-3 5 15,-3 3 0-15,0 3-1 16,-4 3-17-16,1 7 5 0,-1 6 3 16,1 3-3-16,-1 9 2 15,4 10 0-15,0 25 0 16,3 41-3-16,4 18 2 16,4 44-6-16,3-12-3 15,0-25-5-15,11 125-2 16,-8-59-1-16,11 103-2 15,-6-75 1-15,2 62-1 16,-3-75 2-16,-3 23 1 16,-4-58-1-16,-4 39 1 15,1-51-2-15,-8-12-1 16,1-29-2-16,-1-21 1 16,1-16 3-16,-4-16 1 15,3 0-1-15,1-16-2 16,-1-5-2-16,4-11-1 0,0-5 2 15,7 3 2-15,0-4 0 16,11-2-1-16,-4-1 3 16,25-3 0-16,-4-3 1 15,25-3 0-15,-10 0 0 16,31 0 0-16,-18 0 0 16,47 0 0-16,-22 0 2 15,60 4 1-15,-35-4 3 16,67 0 1-16,-43 0-3 15,86-10 0-15,-61 1-3 16,92-26 0-16,-67 10-1 16,99-28 0-16,-82 12-2 0,103-18-2 15,-92 24 1-15,99-18 1 16,-91 21-1-16,108-15-1 16,-95 16 3-16,114-22 0 15,-107 18-1-15,99-18-2 16,106-19 1-16,-67 19-1 15,-60 5 0-15,-24 11 0 16,-40 9 0-16,-3 3 0 16,-35-1-3-16,0 14 2 15,-15-1-1-15,-20 4 0 16,-8 6-3-16,-14 0 1 16,-24 0-3-16,-25-1 2 15,-11 1-4-15,-10-3 1 0,-11 3 4 16,-14 0 4-16,-10 3-1 15,-12 3 0-15,-9 3 1 16,-8 4 2-16,-7-1-1 16,-3 0 2-16,-11-2-2 15,-4-1 2-15,-3-6-2 16,-7-9-1-16,-3-7-2 16,-4-19 1-16,-1-27 1 15,-2-17 2-15,-8-9-3 16,-7-15 0-16,-3-35 1 15,-4-3 0-15,-3-22-3 16,-11-16 2-16,-10-15 1 16,-15-23 0-16,-10-27-3 15,7 6 2-15,6 2 1 0,5 20 0 16,-1 47 0-16,-3 37 2 16,-3 32-1-16,3 18-1 15,3 26-2-15,4 12 1 16,-4 9 1-16,-10 7 2 15,-3 3-1-15,6-3-1 16,4 3 1-16,3 3-1 16,1-3 0-16,-8 0 0 15,-6 0 0-15,-5 3 2 16,12-4-1-16,-1 1-1 16,-7 0-2-16,-10 0 1 15,-4-6 1-15,4 9 0 0,-7-3 0 16,-15 0 0-1,-10 0 0-15,-10 6 2 0,-29 9-1 16,-7 7-1-16,-38 6 1 16,-5 16-1-16,-38 10 0 15,-3 8 0-15,-15 13 0 16,-21 7 0-16,4-1 0 16,-7-6 0-16,-11-9 0 15,14-13 0-15,-10-18 0 16,-1-1 0-16,11-3-3 15,-13-2 2-15,13 11 1 16,-7 4 0-16,-3 12-9 16,13 10-2-16,-6 9-5 15,28 7-1-15,10 2-6 0,50-18 0 16,39-28-59-16,31-23-23 16,32-15-28-1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55:21.9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5002 1954 200 0,'4'-6'77'0,"-1"3"-60"0,1-22 2 0,3 12-2 0,-3-9-7 15,-1-6 0 1,1-6-4-16,-1-7 1 15,1 7-4-15,-4-7-2 0,0 9 2 16,0-2 9-16,0 6 4 16,-4 3 6-16,1 6 3 0,-1-6-2 15,-3 9 0-15,-4 3-3 16,8 4-1-16,-1-3-6 16,-3 2 0-16,0 7 1 15,-3-6 3-15,-1 9-3 16,-3 0 2-16,-4 9-5 15,1 4-1-15,-8 8-4 16,-7 8 1-16,1 21 0 16,-1 16 1-16,-3 12-7 15,-1 7-2-15,1 18 2 16,0 26 3-16,-4-4-3 16,7 10-1-16,11 9-2 15,14-3-2-15,17-12 3 0,15-4 0 16,7-18 5-16,10-22 2 15,15-29 2-15,13-34 0 16,8-22 0-16,-4-9 2 16,4-20-1-16,-11-2 0 15,7-19-3-15,-7-19-1 16,-4-13-3-16,-10 10 1 16,-7-3-2-16,-21 3 2 15,-11 3-2-15,-14 25-1 16,-18 13 3-16,-17 18 2 15,-4 26-4-15,-10 12-1 16,-25 25 0-16,-8 13 0 16,5 6-9-16,13-10-2 15,11-15-18-15,25-13-9 16,14-9-33-16,18-22-13 16,13-28-78-16</inkml:trace>
  <inkml:trace contextRef="#ctx0" brushRef="#br0" timeOffset="437.15">5761 1534 300 0,'-14'-15'112'0,"3"11"-87"0,1-2 15 0,3 6 3 16,-4 10-17-16,-3 5-3 15,0 20-9-15,0 9-4 16,3 12-5-16,0 19-4 0,1 4 2 16,6-1-2-16,8 13 2 15,6 0-2-15,5 6-1 16,2-18 1-16,15-14-1 16,10-8-3-16,11-13 2 0,4-10 1 15,-1-15 0-15,-7-3-7 16,1-13-3-16,-8-9-60 15,1-16-29-15,-1-10-42 16</inkml:trace>
  <inkml:trace contextRef="#ctx0" brushRef="#br0" timeOffset="720.733">6103 1302 332 0,'-28'-47'126'0,"17"38"-98"0,4 3 14 0,7 6 15 16,0 6-19-1,11 31-16-15,6 10-11 16,5 16-8-16,-1 0-3 0,7 22 3 16,0 12 0-16,11 0 1 15,14-19-5-15,-11 10 1 16,4 3-2-16,0-9 0 15,-14-10-14-15,-4-22-6 16,-7-12-14-16,-3-13-4 16,-1-25-50-16,-13-13-19 15,-11-6-16 1</inkml:trace>
  <inkml:trace contextRef="#ctx0" brushRef="#br0" timeOffset="921.296">6107 1302 380 0,'7'0'143'0,"0"-3"-112"0,14-13 8 15,-7 7-7-15,0-3-18 16,0-4-3-16,29-9-9 16,-8 6-2-16,21-9 0 15,1 12 2-15,-8 0 1 0,-7 13-63 16,-10 13-29-16,-14 8-74 15</inkml:trace>
  <inkml:trace contextRef="#ctx0" brushRef="#br0" timeOffset="1113.534">6389 1851 364 0,'49'-19'137'0,"-17"0"-106"0,21-31 10 0,-35 28-2 15,10-3-22-15,7-12-5 16,4 8-7-16,3-2-4 16,0 9 0-16,-3 6-21 0,-7 7-7 15,-7 15-50-15,-8 10-22 16,-10 6-44 0</inkml:trace>
  <inkml:trace contextRef="#ctx0" brushRef="#br0" timeOffset="1526.842">5122 3855 352 0,'25'-44'132'0,"-7"15"-103"0,6-11 10 0,-10 27-2 16,22-15-17-16,20-3-3 15,22-13-4-15,14-6 1 16,31-35-7-16,18-15 7 0,14-4 3 15,18-18-7-15,-7-13-3 16,17 10 0-16,-13 8 2 16,-15-2 0-16,0 6 0 15,-3 13-5-15,-22 19-3 16,-13 18-3-16,-15 10 1 0,-14 18-39 16,-10 10-18-16,-22 16-32 15,-13 9-12-15,-22 18-49 16</inkml:trace>
  <inkml:trace contextRef="#ctx0" brushRef="#br0" timeOffset="2114.879">6184 3557 288 0,'-14'0'110'0,"11"-3"-86"0,3-4 20 0,0 1 2 15,0-7-13-15,3-5-2 16,8-20-12-16,6-9-4 15,19-16-8-15,17 1 4 0,6 2 2 16,5 10 0-16,-8 3 2 16,1 9-2-16,-11 16 2 15,-4 10-4-15,-10 12-1 16,-11 15-2-16,-10 32 2 16,-8 13-7-16,-6 12-2 15,-4-3 1-15,-1 9 3 16,-2 10-7-16,-1-6 0 0,4-10 0 15,7-6 1-15,7-16-2 16,11-6 0-16,3-7 2 16,18-15 2-16,10 0 0 15,8-12-1-15,-1-7 3 16,1-3 0-16,-8-3 3 16,0 3 3-16,-13 6 2 15,-5 7 1-15,-9 5-2 16,-12 14-1-16,-10 15-5 15,-7 15-1-15,-14 11-1 16,-11 2-2-16,-10 0 1 16,-15-6 1-16,1 3-6 0,0-6-1 15,6-13-49-15,11-12-19 16,1-19-133 0</inkml:trace>
  <inkml:trace contextRef="#ctx0" brushRef="#br0" timeOffset="2986.375">11187 4522 244 0,'3'-3'90'0,"11"6"-70"0,14-3 13 0,-13 0-1 16,9 0-6-16,12 0 2 15,6-3-3-15,14-3 0 16,18 6-14-16,15-3 7 0,2-3 2 16,15 2-6-1,18-5-3-15,-4-7-2 0,10-6-1 16,15-6-7-16,-8-3 0 15,-3-4 1-15,7 10 1 16,-14 10-1-16,-17 15 1 16,-22 15-15-16,-14 7-5 15,-14 6-90-15,-3 4-41 16,-12 9 13 0</inkml:trace>
  <inkml:trace contextRef="#ctx0" brushRef="#br0" timeOffset="3643.271">11956 4965 276 0,'-4'-19'104'0,"4"6"-81"0,11-6 9 0,-4 13-2 16,14-3-7-16,11 6 0 15,10-4-1-15,7 7 1 16,1 7-13-16,-1-4 5 0,-6 6 5 16,-8 0-5-16,-7 7 2 15,-7 0-8-15,-7 3-3 16,-3 6-1-16,-8 3 1 16,-3 3-5-16,-3 1-1 15,-1-4 2-15,4 0 1 16,0-3-4-16,4-3-1 15,3-3-2-15,4-3 0 16,-1-4 3-16,15 1 2 0,-4-4-2 16,21 1 0-16,4-1 1 15,0 0 0-15,-7 7 0 16,-4-3 2-16,-7 5-1 16,-7 1 2-16,-10 0 7 15,-4 0 5-15,-10 0-5 16,-12 3-3-16,-9-4-4 15,-11 7 0-15,-8 4-2 16,-3 5 2-16,0 13-2 16,-3 0-1-16,-4 0-2 15,-3 0 1-15,6-9 1 0,8-7 2 16,10-9-14-16,18-6-66 16,14-16-16-1,4-16-76 1</inkml:trace>
  <inkml:trace contextRef="#ctx0" brushRef="#br0" timeOffset="4532.465">16175 4519 208 0,'-32'-15'77'0,"22"15"-60"0,-1 0 13 15,11 0 3-15,0 0-15 16,0 0-2-16,0 0 1 16,3 6 3-16,5-6-10 15,6 3 5-15,3-3 5 0,12 0 4 16,16 0 3-16,26 0-1 0,21-13-1 16,21-2-8-16,28-7 0 15,7-6-6 1,21-4-1-16,-3-2-6 0,-4 9-1 15,1 3-1-15,-19 6-2 16,-13 7 1-16,-25 2 1 16,-15 11-1-16,-13 8-1 15,-15-3 3-15,-13 7 2 16,-15 3-18-16,-10 0-8 16,-8 6-20-16,-10-3-7 15,-7 3-17-15,-3 0-6 16,-4 0-57-1</inkml:trace>
  <inkml:trace contextRef="#ctx0" brushRef="#br0" timeOffset="5043.074">17032 5015 256 0,'-21'0'96'0,"17"0"-75"0,8-10 8 16,3 4-1-16,7-10-2 16,11-6 2-16,7-6-2 15,17-9-1-15,22 5-14 16,6 7 9-16,-6 9 3 0,-8 13-3 16,-10 10-1-16,-11 8 0 0,-10 7 0 15,-11 3-4-15,-10 3 1 16,-8 7-9-16,-6-4-4 15,-4 1-2-15,0-4-1 16,0-6 2-16,3-3 1 16,8-1-6-16,3 1 0 15,7 0 1-15,7 0 1 16,14 6-2-16,8 3 2 16,6 4 1-16,4-4 2 15,-4 0-1-15,-3-3-1 16,-10 3 1-16,-12 1 1 15,-6-1 5-15,-11 9 4 16,-14 7-4-16,-11 6-2 16,-14 4-2-16,-10-1-3 15,0-3 3-15,-4-9 0 0,-3-7-1 16,-4-12-2-16,-7-3-19 16,7-3-8-16,10-13-28 15,15 3-10-15,14-12-63 16,11-6-25-16,6-14 29 15</inkml:trace>
  <inkml:trace contextRef="#ctx0" brushRef="#br0" timeOffset="5701.144">20803 4560 236 0,'-24'-6'88'0,"24"6"-69"0,-4-13 11 0,4 13 1 15,4-3-2-15,-1-3 3 16,18-4-4-16,-3 7 0 15,24-6-16-15,36-7 2 0,14 10 2 16,6-3-2-16,5 2 2 16,17-5-9-16,10-1-2 15,-6-3-1-15,10-9 0 16,7-6-2-16,-11-13 1 16,-3-6 0-16,0 3 3 15,-10 6-3-15,-18 4-2 16,-18 18 2-16,-21 9 0 15,-18 7-45-15,-10 6-19 16,-22 16-69 0,-13 3-63-16,-15 6 70 0</inkml:trace>
  <inkml:trace contextRef="#ctx0" brushRef="#br0" timeOffset="6213.167">21498 4827 260 0,'-31'22'96'0,"23"-22"-75"0,1 0 19 16,7-7 2-16,0-2-9 16,7-10 0-16,8-6-7 15,9-10-2-15,19 10-13 0,10 3-2 16,7 13 1-16,-4 9-4 0,-3 9 2 15,-11 1 4-15,-3 15 2 16,-7 3 4-16,-11 3 1 16,-10 4-6-16,-8-1-3 15,-6 4-5-15,-5 0-2 16,-2-4-3-16,-1 1-1 16,4-10-1-16,7 3 0 15,7 3 2-15,0-9 0 16,0-3 0-16,15 9 0 15,-5-3 0-15,18 7 0 16,-6-7 0-16,10 0 0 16,-8 0 0-16,-6 0 0 15,-4-3 0-15,-14 3 2 16,0-3 1-16,-21 9 3 16,-14 20-3-16,0-11-2 0,3-5 0 15,-28 18-1-15,11-9 0 16,-29 6 0-16,15-12-3 15,-8-4 2-15,11-9-30 16,4 1-12-16,10-8-22 16,11-8-8-16,3-1-86 15</inkml:trace>
  <inkml:trace contextRef="#ctx0" brushRef="#br0" timeOffset="7387.055">8922 8388 176 0,'-18'-9'66'0,"8"9"-52"0,-8 0 19 0,7 9 4 16,1 1-4-16,-4-1 3 15,0 10-5-15,3 0 1 16,0 0-18-16,4 0-1 0,7-1-2 16,7-5-2-16,11-4 2 15,10-9 0-15,4-9 1 16,7-1-4-16,3-5 0 0,7-1-5 16,8 0-2-1,3 4 2-15,0 6 2 0,0 3-2 16,-7 3 0-16,-4 6-1 15,-3 0 1-15,-4 0-2 16,-3 1-1-16,-4-1 1 16,1 0-1-16,-5-3 0 15,-2 0 2-15,-5 1-34 16,-6-1-13-16,-7 6-64 16,-4 0-69-1,-7 10 52-15</inkml:trace>
  <inkml:trace contextRef="#ctx0" brushRef="#br0" timeOffset="7715.881">8936 9335 240 0,'-7'-3'90'0,"7"3"-70"0,3 0 8 0,1 0 0 15,3 0-4-15,7 0 3 16,4 0-9-16,3-3-3 0,11 0-8 16,10 0-5-16,14 0-1 0,8-4-1 15,3 4 2-15,0-6 1 16,7 3 3-16,7-4-3 15,7 1-2 1,-3-4 0-16,-4 1-1 0,-3 2-36 16,-1-2-13-16,1-4-83 15</inkml:trace>
  <inkml:trace contextRef="#ctx0" brushRef="#br0" timeOffset="8661.511">10929 8203 180 0,'-21'-21'68'0,"10"17"-52"0,1 1 17 15,3 3 4-15,7 0-13 16,0 0-1-16,3 0-4 15,4-6-3-15,7-10-8 16,11-18 1-16,14-4 2 0,17-6 5 0,11 0 2 16,4 4-1-16,-1 2 2 15,5 10-6-15,-1 15 0 16,-7 7 1-16,-11 12 3 16,-14 13 2-16,-10 22 1 15,-11 18-9-15,-10 4-2 16,-11 0-5-16,-11 9-3 15,-6 0 2-15,-4 16 0 16,-1-7-4-16,5-9 1 16,3-9 0-16,0-13 0 15,3-9 0-15,4-3 0 16,3-10-3-16,4-9 0 16,7-7 2-16,8-2 0 15,13-1 1-15,11-3 0 16,6-2-3-16,8-4 2 15,0 9 1-15,0-3 2 0,0 7-1 16,0-1-1-16,0 7 1 16,-7 6 1-16,-7 13 5 15,-8 12 4-15,-10 3 0 16,-10 1 3-16,-11-1-3 16,-7 0-1-16,-11-3-6 0,-6 4-3 15,-5 5 0 1,-6 4 1-16,-11 3-1 15,-14-7-1-15,-10-5 1 16,-1-4-1-16,4-6 0 0,-3-13 2 16,3-3-1-16,0-12 2 15,10-3-4-15,11-7-2 16,7-6-14-16,18-6-4 16,11-10-22-16,13-12-10 15,11-13-21-15,8-3-6 16,2 0-56-1</inkml:trace>
  <inkml:trace contextRef="#ctx0" brushRef="#br0" timeOffset="9141.054">12799 7275 212 0,'-21'-15'82'0,"7"15"-64"0,-1-3 15 0,5 6 2 16,-1 0-3-16,1 6 1 15,-1 7-10-15,0 6-1 16,4 16-13 0,0 34 6-16,4 19 2 0,3 12-3 0,3 44 0 15,4 26-6 1,4 37-3-16,3 13-2 0,7 12 0 15,4 0-2-15,3-19-1 16,4-28-2-16,7-34 1 16,10-22 1-16,4-19 2 15,4-26-1-15,-1-18-1 16,0-15-8-16,-6-17-5 16,-4-15-46-16,0-9-21 15,-1-13-56 1</inkml:trace>
  <inkml:trace contextRef="#ctx0" brushRef="#br0" timeOffset="10119.173">14115 8062 172 0,'-11'-9'66'0,"4"9"-52"0,0 0 12 0,0 3 4 15,0 3-5-15,3 7 0 0,1 9-2 16,-1 9 0-16,4 4-13 16,0 2 1-16,0 7 2 0,-3 10-5 15,-1 18 0-15,-3 15-2 16,-3-2-1-16,-5 3-6 16,-2 28 1-16,-4-6 0 15,3-7 0-15,-3-9 0 16,3-6 2-16,1 0-1 15,2-13-1-15,1-9 1 16,4-16 1-16,3-9-1 16,0-16 2-16,0-13-4 15,7-12 0-15,-4-6-23 16,1-9-10-16,3-7-88 16</inkml:trace>
  <inkml:trace contextRef="#ctx0" brushRef="#br0" timeOffset="10431.567">13621 8320 228 0,'3'-4'85'0,"1"4"-66"0,10 4 12 0,-7-1 3 15,7 3-7-15,7 6-1 0,7 10-6 16,4 22-2-16,4 22-10 16,9 13-5-16,15 8 0 0,0 39-2 15,0-1 2-15,-3-3-2 16,-4 1-1-16,-7-10 3 16,-8-19 0-16,-6-25-1 15,0-13-2-15,-4-31-4 16,-3-25 0-16,-1-22-47 15,1-12-18-15,0-20-55 16</inkml:trace>
  <inkml:trace contextRef="#ctx0" brushRef="#br0" timeOffset="10837.464">14305 7586 188 0,'0'-66'71'0,"4"47"-55"0,-1-9 17 0,-3 19 7 16,4-1-10-16,-1-6 0 15,4 1-4-15,0-1-1 16,4 4-14-16,3-1 7 0,4 4 2 16,6 2 1-16,1 17-1 15,3 2 1-15,1 7-1 16,-5 12-7-16,-3 13 0 15,-6 16 1-15,-5-4 1 16,-6 7-8-16,-11 6-2 0,-8 22-3 16,-2 9 1-16,-4 1-2 15,3-7-1-15,4 0 1 16,7-3-1-16,7-13-3 16,14-15 2-16,11-19-1 15,13-26-2-15,5-18 3 16,6-15 2-16,4-10 0 15,7 0 2-15,4 3-2 16,-1 3 2-16,1 9-73 16,-8 10-29-16,-10 7-63 15</inkml:trace>
  <inkml:trace contextRef="#ctx0" brushRef="#br0" timeOffset="11333.247">15505 8621 208 0,'-29'9'79'0,"19"10"-61"0,-4 0 17 16,7-1 5-16,3-5-6 15,8 3 1-15,3-1-9 16,10-2-4-16,8-1-12 16,10-5 5-16,8-7 2 0,2-7-3 0,15 1 0 15,15-10-8-15,6-6-2 16,0 0-2-16,0 1-2 15,-3 11-2-15,-1-2 1 16,-6 2-39-16,-8-2-15 16,-13-4-92-1</inkml:trace>
  <inkml:trace contextRef="#ctx0" brushRef="#br0" timeOffset="11724.512">16150 7517 280 0,'-7'50'107'0,"11"-12"-83"0,6 21 6 0,-3-37-3 0,7 3-9 15,8-3 0-15,13 3-4 16,11-9-1-16,10-4-7 15,8-5 0-15,-4-4 4 0,0-3 0 16,-4 3 2-16,-3 6-2 16,0 7 1-16,-4 9-2 15,-6 22 0-15,-8 32-3 16,-10 5-1-16,-8 13-3 16,-10 29-2-16,-7-1 1 15,-7-2 1-15,-3 11-1 16,-4-5-1-16,-1-13 1 0,5-19 1 15,-1-12-1-15,4-16-1 16,0-10-30-16,7-15-15 16,4-12-24-16,-1-14-7 15,11-8-58 1</inkml:trace>
  <inkml:trace contextRef="#ctx0" brushRef="#br0" timeOffset="12084.148">17752 8097 220 0,'-7'-16'82'0,"3"13"-64"0,-3 0 18 16,0 3 4-16,0 6-12 16,0 7-1-16,0 12-10 15,0 3 0-15,3 16-10 16,1 6-2-16,-4 22 1 0,0 19-1 16,-4 0 2-16,1 9-4 15,-5 16 0-15,-2 0-3 16,-1-9-1-16,4-16 1 0,0-13 2 15,3-15-3-15,4-13 0 16,4-15-39-16,-1-13-18 16,-3-13-74-1</inkml:trace>
  <inkml:trace contextRef="#ctx0" brushRef="#br0" timeOffset="12339.931">17191 8116 292 0,'-14'-7'110'0,"17"17"-86"0,4-1 13 0,0 7 2 0,8 6-17 16,13 9-4-16,11 7-9 16,10 9-4-16,4 28-2 15,3 13-3-15,-3 0 3 0,0 3-2 16,0 15-1-16,7 4 1 15,-4-13-1-15,1-12 0 16,-1-13 2-16,-3-9-39 16,-7-10-14-16,0-6-94 15</inkml:trace>
  <inkml:trace contextRef="#ctx0" brushRef="#br0" timeOffset="13195.172">19188 7821 200 0,'0'-13'77'0,"0"13"-60"0,7 4 13 16,-7-4 1-16,7 15-5 15,-4-2 2-15,11 31-1 16,-3-7 1-16,7 32-15 16,-4-15 1-16,7 18 0 0,-7-13-5 15,4 38-3-15,-4-18-3 16,3 6-3-16,-3-17 1 16,1 1-1-16,-5-12 0 15,4-4 2-15,-3-12-1 16,-1-13-1-16,1-6-19 15,-4-12-10-15,0-1-98 16,-10-9-54-16,-1-3 79 16</inkml:trace>
  <inkml:trace contextRef="#ctx0" brushRef="#br0" timeOffset="13435.251">19004 8341 224 0,'-14'19'85'0,"14"-19"-66"0,11 28 12 0,-11-21 1 16,7 5-6-16,0 4-1 15,7 0-5-15,0-4 0 16,21-9-11-16,-7 0 1 0,32-9 3 0,-10 3-5 16,17-3-2-16,-14 0-3 15,21-4-3-15,-14 4 3 16,21-7 0-16,-18 4-28 15,8-10-10 1,-11 10-106-16</inkml:trace>
  <inkml:trace contextRef="#ctx0" brushRef="#br0" timeOffset="13959.639">20659 7470 252 0,'-14'-22'93'0,"14"22"-72"0,0-3 7 0,0 3-2 0,3 6-3 16,1 0 1-16,10 29 0 16,-4-4 2-16,11 29-14 15,-3-16 2-15,7 53 2 0,-8-22-6 16,5 35-3-16,-5-19-4 16,1 44-3-16,-4-29 1 15,4 10-1-15,-4-25 0 16,3-6 2-16,-2-13-3 15,2-19-2-15,-3 0-25 16,4-24-11-16,-4-7-31 16,4-19-11-16,-4-3-39 15</inkml:trace>
  <inkml:trace contextRef="#ctx0" brushRef="#br0" timeOffset="14350.416">21040 7633 260 0,'3'-53'96'0,"-3"53"-75"0,21-38 8 0,-17 35-1 15,17-10-6-15,-3 4 1 16,24-1-3-16,-7 4-1 16,15 16-10-16,-8-1 8 0,7 35 3 0,-10-10-4 15,0 23-1-15,-4-13-7 16,-14 40-3-16,-3-18 0 15,-14 31 1-15,-1-21-1 16,-13 30 0 0,3-21-3-16,-11 18-2 0,4-21 1 15,-4-1 1-15,1-18-3 16,9 3-2-16,5-16 4 16,14-9 1-16,-4-10 4 15,21-15 3-15,-11-7-2 16,33-9-2-16,-11 0-2 15,21-9 0-15,-11-4-2 16,14-5 2-16,-13 2-26 16,17-6-12-16,-14 3-31 15,0 10-11-15,-7 6-71 16</inkml:trace>
  <inkml:trace contextRef="#ctx0" brushRef="#br0" timeOffset="14681.721">21936 6971 288 0,'0'-69'107'0,"10"54"-83"0,11 5-1 0,-10 16-3 0,10 10-1 16,11 28 5-16,10 31-3 15,8 13-1-15,-11 6-11 16,-8-22 6-16,12 63 2 0,-12-31-3 16,5 71 2-16,-8-43-5 15,-3 68-1-15,-4-52-4 16,-7 56-1-16,-4-51-3 16,-6 26-2-16,-1-47-2 15,-6 15 1-15,3-34-28 16,-4-10-10-16,1-24-36 15,-1-16-13-15,4-16-50 16</inkml:trace>
  <inkml:trace contextRef="#ctx0" brushRef="#br0" timeOffset="16946.223">9140 12186 208 0,'-31'22'79'0,"24"-10"-61"0,-4 4 19 0,4-7 6 16,4 1-15-16,-1-10-6 15,4 0-2-15,4 0 1 16,3-10-11-16,3 1 5 0,8 2 3 0,10-5 1 16,7-1 1-16,8 1-7 15,6-1 0-15,0 4-6 16,4-1 1-16,4 4-5 16,3 0-2-16,3 6 2 15,-3-3 0-15,-3-3 1 16,-11 2 0-16,-8-2-5 15,-6 6 1-15,-7-3-20 16,-4 3-9-16,-10 0-135 16</inkml:trace>
  <inkml:trace contextRef="#ctx0" brushRef="#br0" timeOffset="17246.608">9133 12772 252 0,'-7'0'96'0,"11"0"-75"0,6-6 14 0,-2 6 3 15,6 0-9-15,10-10-2 16,8 4-11-16,7-3-3 15,3-1-7-15,8 1-4 0,-1-1 1 16,11 1-2-16,11 0 2 0,6-1-2 16,4-6-1-1,-3 4-15-15,3-13-7 0,4-3-86 16,-1-19-74 0,1-4 57-16</inkml:trace>
  <inkml:trace contextRef="#ctx0" brushRef="#br0" timeOffset="18073.074">11105 11734 184 0,'-21'-9'68'0,"14"9"-52"0,0-7 19 0,0 4 5 0,0 0-7 16,0 0 0-16,0-3-9 16,7-4-3-16,3-2-12 15,12-7 1-15,16-6 3 0,15-3 2 16,11 3 3-16,3-4-4 15,10 11 2-15,4 5 0 16,0 13 2-16,-7 9-4 16,-10 10 2-16,-15 6-3 15,-14 13 0-15,-14 9-7 16,-10 25-2-16,-15 13 0 16,-6-7 2-16,-8-3-5 15,0-6-1-15,1-6 0 16,6-7 2-16,4-5-1 15,7-11-1-15,0-8-4 0,17-7 0 16,15-3 0-16,10-10 2 16,8-2 1-16,6-1 1 15,1 1 0-15,2-1 0 16,1 10 0-16,7 3 2 16,-3 9-1-16,-4 0-1 15,-7 1 12-15,-8 5 4 16,-9 1-4-16,-12 0 1 15,-13 2-4-15,-11 14 2 16,-14-1-6-16,-11 7-1 16,-4-4-2-16,-6-3-2 15,-4-6 1-15,-10-3-1 0,-8-3 0 16,-6-6 2-16,-1-7-3 16,8-9-2-16,13-7-20 15,-3-12-8-15,11-12-13 16,7-7-3-16,14-9 4 15,7-10 3-15,10-12-26 16,8-10-11-16,13-15-44 16</inkml:trace>
  <inkml:trace contextRef="#ctx0" brushRef="#br0" timeOffset="18432.852">12435 10950 196 0,'-17'-15'74'0,"10"5"-58"0,3 4 23 0,-3 6 7 15,0 3-9-15,0 13 1 16,0 6-4-16,0 9 1 15,0 16-19-15,0 3 6 0,3 29 5 16,4 21-4-16,4 10-1 16,3 34-12-16,3 16-4 15,-2-44-2-15,23 106 2 16,8 14-5-16,7-4-3 0,10-22-2 16,8-10 3-16,-4-33 2 15,-4-26 2-15,1-32-32 16,3-21-13-16,3-22-52 15,-6-13-20-15,-11-12-17 16</inkml:trace>
  <inkml:trace contextRef="#ctx0" brushRef="#br0" timeOffset="19155.752">17540 10909 288 0,'18'51'107'0,"-4"-20"-83"0,7 32 10 0,-10-38 0 16,10 19-10-16,3 6 0 15,12 19-7-15,6 22 0 16,4 0-10-16,0 15-2 0,-7 26-1 15,-8 3-2-15,-9 15 1 16,-12 10-2-16,-10-12 2 16,-14 18-2-16,-7-3 2 15,-7-25-2-15,-1-16 2 16,5-15-2-16,3-23-1 16,3-15-6-16,7-22-1 15,8-12-61-15,6-26-24 0,8-15-51 16</inkml:trace>
  <inkml:trace contextRef="#ctx0" brushRef="#br0" timeOffset="19557.35">18143 10746 228 0,'-7'-6'88'0,"0"-3"-69"0,0-1 17 0,4 10 3 16,-1-3-4-16,1-3 9 15,3 15-18 1,0 16-14-16,0 19-1 0,3 28 1 15,1 19-2-15,3 22 0 16,3 25-6-16,4 31-1 16,11 29-1-16,10 21 1 15,8 4-2-15,10-3 2 0,0 2-4 16,-1-27 0-16,-2-10 3 16,3-16 1-16,7-31-1 15,7-16-2-15,0-31-10 16,0-25-6-16,0-19-109 15,7-28-82 1,-3-22 71-16</inkml:trace>
  <inkml:trace contextRef="#ctx0" brushRef="#br0" timeOffset="20025.639">22888 10210 272 0,'36'97'104'0,"-36"-97"-81"0,38 151 3 0,-34-126-4 0,24 31 6 16,-7-9 4-16,22 57-10 15,-12-23-5-15,5 45-10 16,-8-23-3-16,-11 57 0 0,-2-37-5 16,-30 68 1-16,5-47 2 15,-32 79 3-15,10-63-2 16,-21 56-2-16,14-56-3 16,-21 19-1-16,14-45-23 15,-21 20-10-15,-7 3-111 16</inkml:trace>
  <inkml:trace contextRef="#ctx0" brushRef="#br0" timeOffset="21031.078">13526 11458 184 0,'7'-50'68'0,"-4"37"-52"0,1 4 14 0,-4 9 6 16,0 0 6-16,0 9 7 16,-4 7-14-16,-3 9-6 15,0 3-16-15,-4 10-2 0,1 6 2 16,-4 0-5-16,-4 25-2 15,0 22-6-15,1 3 0 16,-1 6 0-16,1 13 2 16,2 6-1-16,1-12 2 15,0-13-4-15,4-10 0 16,-1-15 1-16,4-15 0 16,3-10-7-16,1-13-3 15,-1-3-27-15,4-9-14 16,-3-3-83-1</inkml:trace>
  <inkml:trace contextRef="#ctx0" brushRef="#br0" timeOffset="21317.016">12961 11646 280 0,'0'-12'107'0,"0"12"-83"0,11 3 10 0,-4 3 2 16,7 4-9-16,7 5-1 15,11 10-8-15,7 13-3 16,3 21-9-16,0 17-4 0,4 5 1 16,3 16-2-16,11 26-1 15,7-7 1-15,0-10 1 16,1 10-1-16,-1-9-1 15,-7-10-43-15,-4-12-21 16,4-22-85 0</inkml:trace>
  <inkml:trace contextRef="#ctx0" brushRef="#br0" timeOffset="22142.798">19046 11395 244 0,'-7'-47'93'0,"7"47"-72"0,-3-28 16 0,3 25 4 15,0-3-9-15,0 3-1 16,0 3-13-16,0 15-4 16,0 20-8-16,0 18-2 0,0 7 2 15,0 9-3-15,0 15 0 16,-4 17 1-16,-3 2 0 15,0-6 0-15,-3 1 0 16,-1 5-2-16,1-6 1 16,-1-12-2-16,0-13-1 15,1-12-4-15,3-17-2 16,0-11-13-16,0-13-5 16,3-10-29-16,-3-12-14 15,0-22-61-15</inkml:trace>
  <inkml:trace contextRef="#ctx0" brushRef="#br0" timeOffset="22428.153">18563 11273 272 0,'-32'-25'104'0,"32"25"-81"0,-17-16 5 16,13 16-2-16,4-3-4 15,4 3 2-15,6 3 0 16,8 13 0-16,3 9-13 16,7 19 0-16,15 16 2 0,6 12-3 15,8 3 2-15,3 19-7 16,0 19-1-16,-1-6-2 16,-9-7 1-16,-1 3-2 15,4 1 2-15,-3-13-7 0,-1-7 1 16,-7-18-48-16,-3-9-18 15,-11-23-86 1</inkml:trace>
  <inkml:trace contextRef="#ctx0" brushRef="#br0" timeOffset="23298.044">14397 12023 168 0,'-18'0'63'0,"11"0"-49"0,-3-10 22 16,3 10 10-16,-1-3-4 15,1 3 0-15,0 3-8 16,0 7-1-16,0 2-19 16,4 4 3-16,6 3 1 0,4-1-4 0,4-2 0 15,7 0 5-15,6-7 2 16,12 1-2-16,9-10 1 15,8 0 0-15,4-4 0 16,-1-2-5-16,4-3 1 16,11 9-7-16,6-3-1 15,-3-4-4-15,-7 7-3 16,-7 0 0-16,-7 0 1 16,-3 0 1-16,-11 0 1 15,-4 7-18-15,-7-4-5 16,-3-3-59-16,-1-3-27 15,1-7-66 1</inkml:trace>
  <inkml:trace contextRef="#ctx0" brushRef="#br0" timeOffset="24154.105">19473 11725 220 0,'0'0'82'0,"0"0"-64"0,-3-3 7 0,3 3-1 15,0-4 7-15,0 1 5 16,0-3-7-16,0 3-3 16,0 0-15-16,0 0 7 0,7 3 2 15,0 0-4-15,7 6 1 16,0 0-1-16,11 4 2 15,-4-1-4-15,21-6 0 16,-6 6-4-16,13-9-1 16,-7 0-3-16,8-9-1 15,-8 9-3-15,0-9-2 16,-6 6 3-16,-1-1 0 0,-7 1-12 16,-3 3-4-16,-4 0-65 15,-3 3-27-15,-4 1-53 16</inkml:trace>
  <inkml:trace contextRef="#ctx0" brushRef="#br0" timeOffset="25083.36">16002 11618 216 0,'-11'-19'82'0,"4"10"-64"15,-3-7 13-15,3 10 1 0,3-4-6 0,1 1-1 16,3-3-5-16,7-1-2 15,7-3-10-15,7-9 1 0,7 3 4 16,8-6 2-16,2-3 3 16,8 2 3-16,7 4 4 15,4 7-4-15,-5 5-1 16,1 7-2-16,-10 12 0 16,-8 13-3-16,-7 18 1 15,-7 14-7-15,-7-1-3 16,-10 0-3-16,-4-3-3 15,-7-3 1-15,-4-6-1 16,1-1 0-16,3-5 0 16,0-4 0-16,7-3 2 15,3 0-6-15,8-3 1 16,6-3 1-16,8-4 1 16,3-2 1-16,4 3 0 15,3-4 0-15,8 7 0 0,6 0-3 16,4 3 2-16,-4 3 1 15,-3 3 2-15,-10 0-1 16,-12 0 2-16,-6 4 0 16,-11-1 1-16,-14 4 2 15,-11 2 3-15,-10 7-2 16,-4 3-2-16,-3 3-2 16,-4-3 0-16,-3 7-2 15,-4-14-1-15,-3-2-2 16,-1-3 1-16,8-7-10 15,7-3-3-15,13-3-28 0,12-7-13 16,13-5-13-16,11-10-4 16,8-19-77-1</inkml:trace>
  <inkml:trace contextRef="#ctx0" brushRef="#br0" timeOffset="25939.292">20920 11107 236 0,'-7'-9'90'0,"7"9"-70"0,-11-10 17 16,8 10 4-16,-4-3 0 16,3-3 3-16,0 6-18 15,1 0-7-15,6 9-12 16,-3 1-1-16,8 21 4 0,-5-9-2 15,4 31 1-15,0-9-5 0,0 25-1 16,-3-13-1-16,3 7 1 16,-4-16 0-16,4 3 3 15,0-12-3-15,4-10-2 16,0 0 0-16,10-18-1 16,-4 6 2-16,19-13 1 15,-8 0-1-15,18-6-2 16,-7 0 1-16,3-7 1 15,-7 4-36-15,0-7-17 16,-6 4-113 0</inkml:trace>
  <inkml:trace contextRef="#ctx0" brushRef="#br0" timeOffset="26210.172">21347 11085 208 0,'-22'-16'77'0,"22"16"-60"0,-10-9 21 16,6 9 9-16,1 0-10 16,-1 0 1-16,1 12-1 15,3-5-2-15,3 21-18 16,1-6 1-16,6 34 2 0,-3-9-5 16,4 41 2-16,0-19-10 15,6 50-2-15,-6-28-3 16,10 41 1-16,-3-35-4 15,3 35 0-15,-4-29-1 16,12 1 0-16,-8-26-51 16,11-9-22-16,-8-16-83 15</inkml:trace>
  <inkml:trace contextRef="#ctx0" brushRef="#br0" timeOffset="27023.799">27735 2710 244 0,'-3'-19'93'0,"3"19"-72"0,-7-22 18 16,7 19 3-16,0 0-7 15,0 0 2-15,0 9-8 16,0 19-1-16,0 13-15 15,0-10 3-15,-4 35 4 0,1-13-7 16,-1 57 0-16,1-20-7 16,-1 36-2-16,1 43 0 15,3-47 0-15,0-28-5 16,7 9 1-16,0-21-27 0,14 8-11 16,-7-21-28-16,11-3-8 15,-4-19-71 1</inkml:trace>
  <inkml:trace contextRef="#ctx0" brushRef="#br0" timeOffset="27411.753">28180 2469 252 0,'-7'-50'93'0,"7"34"-72"0,3-3 7 0,1 16 0 0,-1 6-6 16,8 6-1-16,3 10 0 16,4 6 1-16,3 7-12 15,4 5 10-15,-1 23 3 0,-3 9 4 16,-3 12 3-16,-7-5-12 16,-11 5-5-16,-14 16-8 15,-8 7-2-15,-2-1-1 16,-4-12-2-16,6-16-2 15,-2 35 1-15,6 0 1 16,7-19 2-16,11-13-3 16,11-12 0-16,21-13-1 15,24-18 0-15,15-26 2 16,3-9 0-16,7-9 0 0,4-19 2 16,-4-4-25-16,-14 7-10 15,-11 3-98 1,-20 10-85-16,-15 5 70 15</inkml:trace>
  <inkml:trace contextRef="#ctx0" brushRef="#br0" timeOffset="27773.422">27249 4673 260 0,'-7'28'96'0,"7"-28"-75"0,14 10 10 16,-14-7 1-16,17-10-5 15,29-11 2-15,4-4-5 16,-12 9-3-16,54-28-11 16,-21 10-2-16,70-47-1 0,70-29-3 15,-17 16-3-15,11 6 0 16,-7 7 1-16,-19 18-8 16,1 10-1-16,-14 10-36 0,-25 14-16 15,-10 4-83 1</inkml:trace>
  <inkml:trace contextRef="#ctx0" brushRef="#br0" timeOffset="28358.458">27644 5150 200 0,'-4'-10'74'0,"4"10"-58"0,0-9 12 0,0 6 2 16,0 3 2-16,0 0 5 16,4 12-16-16,-1 4-4 15,4 15-11-15,0 1-4 0,4 8 1 16,-4-5-2-16,4 9 2 15,-4-7-2-15,7 17-1 16,-4-4 3-16,11 6 0 0,-6-3-4 16,2-2 1-16,-3-4-53 15,0-10-24-15,1-5-38 16</inkml:trace>
  <inkml:trace contextRef="#ctx0" brushRef="#br0" timeOffset="28646.28">28092 5300 260 0,'-18'19'96'0,"18"-19"-75"0,-11 19 17 0,8-16 3 16,-1 3-15-16,1 0-5 15,3 1-10-15,0-1-5 16,3 0-3-16,-3-3-5 0,4 4-1 16,-1-4-23-16,5 0-7 15,-5 0-103 1</inkml:trace>
  <inkml:trace contextRef="#ctx0" brushRef="#br0" timeOffset="29258.858">28353 4789 200 0,'-4'-6'77'0,"4"6"-60"0,-7 0 8 0,7 0 0 16,-3 0-7-16,-1 0 0 16,1 0-4-16,-1 0-1 15,1-3-7-15,-1 3 0 0,0-7 4 16,1 7 3-16,-1-3 2 16,1-3-2-16,-1 6 2 15,1-3-6-15,-1-4-3 16,1 7-1-16,-1-3 1 15,1 0-3-15,3 0-2 16,0 0 0-16,0 0-1 0,0 0 2 16,0 3 1-16,0 0 3 15,0 0 1-15,0 0-1 16,0 3-1-16,0 0-1 16,3 19 0-16,1-3 0 15,6 12 0-15,1-6-5 16,3 19 1-1,0-10 2-15,0 35 3 0,0-15-2 16,1 15 0-16,-5-13-1 16,4 7-2-16,-3-16 1 15,3 9-1-15,-4-12-42 16,5-9-17-16,-5-7-60 16,4-19-54-16,0-2 66 15</inkml:trace>
  <inkml:trace contextRef="#ctx0" brushRef="#br0" timeOffset="29587.238">28621 4623 212 0,'-11'-50'79'0,"11"43"-61"0,0 1 19 0,0 6 4 16,4 0-8-16,-1 0 0 15,8 0-5-15,10 0 0 16,0 0-16-16,-3 0 2 0,14 13 2 15,6 18 1-15,-2 13-1 16,-8 12-4-16,-14-12 0 16,-3-9-5-16,-8 15 1 0,-3 16-3 15,-3-4 0-15,-1-15-3 16,-3 4-2-16,4 5-2 16,3-21 1-16,0-7 1 15,10-6 0-15,11-3 0 16,0-10 0-16,-3-3 0 15,14-9 0-15,10-3 0 16,4-4 0-16,-11 4-36 16,-3 0-13-16,3 0-114 15</inkml:trace>
  <inkml:trace contextRef="#ctx0" brushRef="#br0" timeOffset="30173.937">27739 6429 184 0,'-7'-13'68'0,"7"13"-52"0,0-15 28 16,0 15 9-16,0-4-10 16,0 1 0-16,7-3-7 15,0 0-2-15,14-4-19 16,-3 1-2-16,21 3 0 0,-8-1-3 16,12 7 2-16,-8 0-3 0,0 16 0 15,-7-3-1-15,-3 21 0 16,-4-6-2-16,-10 32 1 15,-4-13-2-15,-7 9 0 16,0-9-6-16,-4 4-1 16,1-11 3-16,3-2 1 15,0-7-3-15,7-6-1 16,0-6-2-16,7-3 3 16,0-7 0-16,7-12 1 15,-3 3-3-15,10-12 2 16,-3 2-63-16,10-27-27 15,-7 12-64-15</inkml:trace>
  <inkml:trace contextRef="#ctx0" brushRef="#br0" timeOffset="30356.831">28490 6394 296 0,'-3'10'112'0,"3"-10"-87"0,3 12-2 15,-3-12-9-15,0 7-10 16,0-1-3-16,4 3-3 16,-1-6 1-16,1 7 1 15,-1-4-29-15,1-3-13 0,0 3-80 16</inkml:trace>
  <inkml:trace contextRef="#ctx0" brushRef="#br0" timeOffset="30803.922">28836 5886 192 0,'11'-18'74'0,"-11"18"-58"0,7-19 18 0,-7 16 6 15,0-10-6-15,0 10 3 16,0-13-4-16,0 7 0 15,-7 6-18-15,0-4 0 0,-8 17-1 16,5-4-3-16,-8 16 1 16,-3 25-3-16,0 13 0 15,0 21-1-15,7 1 2 0,3-4-5 16,8 4-1 0,6-4-2-16,11-6-2 0,11-6-2 15,10-16 1-15,7-15 3 16,8-17 1-16,-1-14-4 15,-3-14 1-15,4-12 9 16,-1-9 5-16,-3-4 0 16,-4-2 2-16,-10-7-9 15,-15 6-2-15,-17 4 1 16,-14 15 1-16,-10 10-3 16,-15 9-3-16,-21 9-3 15,-11 7 1-15,-3 6-15 16,21-1-4-16,11-2-45 15,-4 19-18-15,7-4-78 16</inkml:trace>
  <inkml:trace contextRef="#ctx0" brushRef="#br0" timeOffset="31449.418">28078 7780 288 0,'-15'-19'110'0,"15"19"-86"0,4-28 2 16,-4 25-5-16,4-10-3 16,-1 1 3-16,8-10-5 15,-1 3 1-15,15-3-10 16,-7 3 2-16,20 1 4 0,-6 2-1 15,10 10 3-15,-6 3-4 16,-1 12-1-16,-7 0-4 16,-7 16 1-16,-3-6-4 0,-7 9 0 15,-4-6-1-15,-4 3 1 16,1-3-4-16,-1 0 0 16,-3-3-1-16,7 0 0 15,0-3 2-15,7-1 2 16,-3-2-3-16,14 3 0 15,-4 2-1-15,7 1 0 16,-7-6 2-16,8 6 2 16,-8-1-1-16,3 4-1 15,-6-6 3-15,-4 18 0 16,-3-8 1-16,-8 5 0 16,1-6-2-16,-11 3-2 0,0 0 1 15,-11 4 1-15,4-7-3 16,-11-3-2-1,4 3-3-15,-7-6-1 0,3-4-49 16,0-2-20-16,4-4-83 16</inkml:trace>
  <inkml:trace contextRef="#ctx0" brushRef="#br0" timeOffset="31724.626">28871 7743 280 0,'-10'15'107'0,"10"-15"-83"0,0 3 8 0,0-3-2 15,0 10-16-15,0-7-3 16,0 3-9-16,0 0-2 15,3 1 0-15,1-1 0 0,-1 0 0 16,1 1-5-16,-1-1 1 16,1 0-29-16,-1-3-13 15,1 0-80 1</inkml:trace>
  <inkml:trace contextRef="#ctx0" brushRef="#br0" timeOffset="32037.992">29044 7304 272 0,'-10'6'104'0,"10"-6"-81"0,-11 28 7 16,8-22-3-16,-1 7-11 0,0 3-1 15,4 12-5-15,0-6-1 16,4 12-5-16,0-9-1 0,6 4 1 16,-3-8-2-16,7-5 1 15,0 0-2-15,8-10 2 16,9-6-2-16,-2-6 2 16,-8 3-4-16,14-10 0 15,-7 4-34-15,4-7-15 16,-7 4-84-1</inkml:trace>
  <inkml:trace contextRef="#ctx0" brushRef="#br0" timeOffset="32289.661">29401 7112 288 0,'-15'3'110'0,"15"-3"-86"0,4 51 9 0,-4-42 0 0,0 19-1 15,0-3 5-15,3 16-11 16,8 28-4-16,0 13-12 16,-4-1-2-16,0-2 2 0,0-4-4 15,0 3 2-15,-4 13-10 16,1-3 0-16,-4-7-5 16,0-12 2-16,0-12-37 15,0-13-14-15,0-7-60 16,0-21-72-1</inkml:trace>
  <inkml:trace contextRef="#ctx0" brushRef="#br0" timeOffset="35003.55">29323 6833 252 0,'39'-19'93'0,"-25"10"-72"0,3-7 9 16,-13 10-1-16,-4-6-4 0,0-4 0 16,-7-3-6-16,-7-6 1 15,-11 6-11-15,-7 13 1 0,-6 3 3 16,-5 6 2-16,-6 9 3 15,-18 7-6-15,-18 6 1 16,-10 0-6-16,-4 10-2 16,-21 9-2-16,-7 28 0 15,-3 19-2-15,-15 15-1 16,-7 48 1-16,11 12 1 16,-7 44-3-16,3 4-2 15,15 27 2-15,31-9 2 16,29-3 2-16,31-28 1 15,35-29 2-15,36-53 1 16,-7-22 1-16,73-9 2 16,-20-22-3-16,81-22 1 15,-39-13-3-15,81-37 0 0,-49 3 5 16,91-54 6-16,-67 17 12 16,107-92 4-16,-79 35-10 15,110-113-3-15,-99 62-11 16,75-121-3-16,-93 87-8 15,4-103-2-15,-63 78-16 16,-54-72-4-16,-24 75 13 16,-88-19 6-16,7 60-2 15,-99 56-2-15,28 26-12 16,-126 65-6-16,55 7-124 16,-115 78-100-16,77-13 88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69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8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3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8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9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41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943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2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167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1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72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924" y="826042"/>
            <a:ext cx="10569026" cy="356616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6.5</a:t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Trinomials (A≠1)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8EA791-88FF-440E-8F95-52F9AD12542C}"/>
              </a:ext>
            </a:extLst>
          </p:cNvPr>
          <p:cNvSpPr txBox="1"/>
          <p:nvPr/>
        </p:nvSpPr>
        <p:spPr>
          <a:xfrm>
            <a:off x="1253447" y="4392202"/>
            <a:ext cx="4921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40008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900112" y="0"/>
                <a:ext cx="10391775" cy="1492250"/>
              </a:xfrm>
            </p:spPr>
            <p:txBody>
              <a:bodyPr>
                <a:norm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4800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a </a:t>
                </a:r>
                <a:r>
                  <a:rPr lang="en-US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</a:t>
                </a:r>
                <a:r>
                  <a:rPr lang="en-US" sz="4800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rinomial</a:t>
                </a:r>
                <a:br>
                  <a:rPr lang="en-US" sz="48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4800" b="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900112" y="0"/>
                <a:ext cx="10391775" cy="1492250"/>
              </a:xfrm>
              <a:blipFill>
                <a:blip r:embed="rId2"/>
                <a:stretch>
                  <a:fillRect t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44463" y="1397000"/>
                <a:ext cx="10618787" cy="4900613"/>
              </a:xfrm>
            </p:spPr>
            <p:txBody>
              <a:bodyPr>
                <a:normAutofit/>
              </a:bodyPr>
              <a:lstStyle/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there a GCF?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Multiply A and C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List Factors of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use chart to Select Factor Pair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Replace B with Factor Pair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 by Grouping</a:t>
                </a:r>
              </a:p>
              <a:p>
                <a:pPr marL="1371600" lvl="1" indent="-914400">
                  <a:buFont typeface="+mj-lt"/>
                  <a:buAutoNum type="arabicParenR"/>
                </a:pPr>
                <a:endParaRPr lang="en-US" sz="4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indent="-914400">
                  <a:buFont typeface="+mj-lt"/>
                  <a:buAutoNum type="arabicParenR"/>
                </a:pPr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371600" lvl="1" indent="-914400">
                  <a:buFont typeface="+mj-lt"/>
                  <a:buAutoNum type="arabicParenR"/>
                </a:pPr>
                <a:endParaRPr lang="en-US" sz="4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200150" lvl="1" indent="-742950">
                  <a:buAutoNum type="arabicParenR"/>
                </a:pPr>
                <a:endParaRPr lang="en-US" sz="4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44463" y="1397000"/>
                <a:ext cx="10618787" cy="4900613"/>
              </a:xfrm>
              <a:blipFill>
                <a:blip r:embed="rId3"/>
                <a:stretch>
                  <a:fillRect l="-3617" t="-4726" b="-4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59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-9908"/>
            <a:ext cx="10058400" cy="1449387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CHART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1274515"/>
                  </p:ext>
                </p:extLst>
              </p:nvPr>
            </p:nvGraphicFramePr>
            <p:xfrm>
              <a:off x="1934966" y="1597866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1274515"/>
                  </p:ext>
                </p:extLst>
              </p:nvPr>
            </p:nvGraphicFramePr>
            <p:xfrm>
              <a:off x="1934966" y="1597866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92" t="-13600" r="-80916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902" t="-13600" r="-379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113600" r="-249558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506" t="-113600" r="-167722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7326" t="-113600" r="-94139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78" t="-113600" r="-784" b="-305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70263" r="-249558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506" t="-70263" r="-167722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7326" t="-70263" r="-94139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78" t="-70263" r="-784" b="-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4B916C7-123C-4EC6-B9D5-964FE103473E}"/>
                  </a:ext>
                </a:extLst>
              </p14:cNvPr>
              <p14:cNvContentPartPr/>
              <p14:nvPr/>
            </p14:nvContentPartPr>
            <p14:xfrm>
              <a:off x="3491280" y="4762800"/>
              <a:ext cx="6111720" cy="596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4B916C7-123C-4EC6-B9D5-964FE10347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81920" y="4753440"/>
                <a:ext cx="6130440" cy="61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23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043A11E-FB37-4645-8708-82A38AB64987}"/>
                  </a:ext>
                </a:extLst>
              </p14:cNvPr>
              <p14:cNvContentPartPr/>
              <p14:nvPr/>
            </p14:nvContentPartPr>
            <p14:xfrm>
              <a:off x="1861920" y="187920"/>
              <a:ext cx="10008000" cy="4583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043A11E-FB37-4645-8708-82A38AB649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2560" y="178560"/>
                <a:ext cx="10026720" cy="460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206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Ex.2)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BE91D9-2C76-4381-BC1B-A1B97BA099D4}"/>
                  </a:ext>
                </a:extLst>
              </p14:cNvPr>
              <p14:cNvContentPartPr/>
              <p14:nvPr/>
            </p14:nvContentPartPr>
            <p14:xfrm>
              <a:off x="2241720" y="274680"/>
              <a:ext cx="9282600" cy="4250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BE91D9-2C76-4381-BC1B-A1B97BA099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2360" y="265320"/>
                <a:ext cx="9301320" cy="426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2699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−17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53A8A0-035D-4A44-83B3-DC0DFE044181}"/>
                  </a:ext>
                </a:extLst>
              </p14:cNvPr>
              <p14:cNvContentPartPr/>
              <p14:nvPr/>
            </p14:nvContentPartPr>
            <p14:xfrm>
              <a:off x="2724120" y="338040"/>
              <a:ext cx="9148320" cy="454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53A8A0-035D-4A44-83B3-DC0DFE04418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4760" y="328680"/>
                <a:ext cx="9167040" cy="456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23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+49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947D49D-079F-477E-9BAA-C7E74188C445}"/>
                  </a:ext>
                </a:extLst>
              </p14:cNvPr>
              <p14:cNvContentPartPr/>
              <p14:nvPr/>
            </p14:nvContentPartPr>
            <p14:xfrm>
              <a:off x="1949400" y="232920"/>
              <a:ext cx="9689400" cy="4498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947D49D-079F-477E-9BAA-C7E74188C4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40040" y="223560"/>
                <a:ext cx="9708120" cy="451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4770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7749EF-DFA2-44F9-A5F2-89DEB9D74A8C}"/>
                  </a:ext>
                </a:extLst>
              </p14:cNvPr>
              <p14:cNvContentPartPr/>
              <p14:nvPr/>
            </p14:nvContentPartPr>
            <p14:xfrm>
              <a:off x="1009800" y="527400"/>
              <a:ext cx="10798920" cy="413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7749EF-DFA2-44F9-A5F2-89DEB9D74A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0440" y="518040"/>
                <a:ext cx="10817640" cy="415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194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3B953E-9BBA-4CE2-B717-9C1D669407A5}"/>
                  </a:ext>
                </a:extLst>
              </p14:cNvPr>
              <p14:cNvContentPartPr/>
              <p14:nvPr/>
            </p14:nvContentPartPr>
            <p14:xfrm>
              <a:off x="1640880" y="410040"/>
              <a:ext cx="9398160" cy="4472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3B953E-9BBA-4CE2-B717-9C1D669407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1520" y="400680"/>
                <a:ext cx="9416880" cy="449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80400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137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6.5 Factoring Trinomials (A≠1)</vt:lpstr>
      <vt:lpstr>Factoring a Trinomial 〖Ax〗^2+Bx+C</vt:lpstr>
      <vt:lpstr>SIGN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Trinomials</dc:title>
  <dc:creator>Michael Kuniega</dc:creator>
  <cp:lastModifiedBy>Michael Kuniega</cp:lastModifiedBy>
  <cp:revision>3</cp:revision>
  <dcterms:created xsi:type="dcterms:W3CDTF">2017-04-24T00:06:06Z</dcterms:created>
  <dcterms:modified xsi:type="dcterms:W3CDTF">2019-12-30T18:56:08Z</dcterms:modified>
</cp:coreProperties>
</file>